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64" r:id="rId3"/>
    <p:sldId id="258" r:id="rId4"/>
    <p:sldId id="259" r:id="rId5"/>
    <p:sldId id="263" r:id="rId6"/>
    <p:sldId id="262" r:id="rId7"/>
    <p:sldId id="261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44559-EEAD-400F-B264-D465704944E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3ACD5F-B373-44FE-95FA-EA93E6A920AB}">
      <dgm:prSet/>
      <dgm:spPr/>
      <dgm:t>
        <a:bodyPr/>
        <a:lstStyle/>
        <a:p>
          <a:r>
            <a:rPr lang="en-US"/>
            <a:t>Dances (not prom) – decorating, organizing, clean up</a:t>
          </a:r>
        </a:p>
      </dgm:t>
    </dgm:pt>
    <dgm:pt modelId="{401743D9-924F-4F3A-B280-1690B879E175}" type="parTrans" cxnId="{1A009D78-17EF-4086-B7B6-EF1E119F7747}">
      <dgm:prSet/>
      <dgm:spPr/>
      <dgm:t>
        <a:bodyPr/>
        <a:lstStyle/>
        <a:p>
          <a:endParaRPr lang="en-US"/>
        </a:p>
      </dgm:t>
    </dgm:pt>
    <dgm:pt modelId="{49EA13D6-19D4-4F78-8906-5D727CEEF8DE}" type="sibTrans" cxnId="{1A009D78-17EF-4086-B7B6-EF1E119F7747}">
      <dgm:prSet/>
      <dgm:spPr/>
      <dgm:t>
        <a:bodyPr/>
        <a:lstStyle/>
        <a:p>
          <a:endParaRPr lang="en-US"/>
        </a:p>
      </dgm:t>
    </dgm:pt>
    <dgm:pt modelId="{B22B6EA0-4731-4057-9A0F-5E2A989F4BEF}">
      <dgm:prSet/>
      <dgm:spPr/>
      <dgm:t>
        <a:bodyPr/>
        <a:lstStyle/>
        <a:p>
          <a:r>
            <a:rPr lang="en-US"/>
            <a:t>Spirit weeks</a:t>
          </a:r>
        </a:p>
      </dgm:t>
    </dgm:pt>
    <dgm:pt modelId="{76D95618-5A72-484B-BF2D-42CEF6192BC8}" type="parTrans" cxnId="{260D720E-1D05-49F9-B990-F366F407DACC}">
      <dgm:prSet/>
      <dgm:spPr/>
      <dgm:t>
        <a:bodyPr/>
        <a:lstStyle/>
        <a:p>
          <a:endParaRPr lang="en-US"/>
        </a:p>
      </dgm:t>
    </dgm:pt>
    <dgm:pt modelId="{34FD590A-593D-4E27-ABF2-99169FCBA041}" type="sibTrans" cxnId="{260D720E-1D05-49F9-B990-F366F407DACC}">
      <dgm:prSet/>
      <dgm:spPr/>
      <dgm:t>
        <a:bodyPr/>
        <a:lstStyle/>
        <a:p>
          <a:endParaRPr lang="en-US"/>
        </a:p>
      </dgm:t>
    </dgm:pt>
    <dgm:pt modelId="{AAA4549B-E543-4EDA-9A91-71C9CE7C8375}">
      <dgm:prSet/>
      <dgm:spPr/>
      <dgm:t>
        <a:bodyPr/>
        <a:lstStyle/>
        <a:p>
          <a:r>
            <a:rPr lang="en-US"/>
            <a:t>Assemblies</a:t>
          </a:r>
        </a:p>
      </dgm:t>
    </dgm:pt>
    <dgm:pt modelId="{F221AF26-1046-4AE3-A647-0103416AD2D3}" type="parTrans" cxnId="{CA2AFF4B-DD2A-4B8F-8972-C048374770AA}">
      <dgm:prSet/>
      <dgm:spPr/>
      <dgm:t>
        <a:bodyPr/>
        <a:lstStyle/>
        <a:p>
          <a:endParaRPr lang="en-US"/>
        </a:p>
      </dgm:t>
    </dgm:pt>
    <dgm:pt modelId="{B0156F54-D01A-4FA4-9173-878F8FB178B6}" type="sibTrans" cxnId="{CA2AFF4B-DD2A-4B8F-8972-C048374770AA}">
      <dgm:prSet/>
      <dgm:spPr/>
      <dgm:t>
        <a:bodyPr/>
        <a:lstStyle/>
        <a:p>
          <a:endParaRPr lang="en-US"/>
        </a:p>
      </dgm:t>
    </dgm:pt>
    <dgm:pt modelId="{7C7A4C6F-9AA9-4DD8-B1E9-A955F05C7D0C}">
      <dgm:prSet/>
      <dgm:spPr/>
      <dgm:t>
        <a:bodyPr/>
        <a:lstStyle/>
        <a:p>
          <a:r>
            <a:rPr lang="en-US"/>
            <a:t>Homecoming parade</a:t>
          </a:r>
        </a:p>
      </dgm:t>
    </dgm:pt>
    <dgm:pt modelId="{C138CC2D-79E2-49AE-A459-5807591C07B1}" type="parTrans" cxnId="{804DB462-6B79-4787-AABE-97CC84416EE5}">
      <dgm:prSet/>
      <dgm:spPr/>
      <dgm:t>
        <a:bodyPr/>
        <a:lstStyle/>
        <a:p>
          <a:endParaRPr lang="en-US"/>
        </a:p>
      </dgm:t>
    </dgm:pt>
    <dgm:pt modelId="{23C30A8D-A7A1-48F5-BDE7-755F85330E72}" type="sibTrans" cxnId="{804DB462-6B79-4787-AABE-97CC84416EE5}">
      <dgm:prSet/>
      <dgm:spPr/>
      <dgm:t>
        <a:bodyPr/>
        <a:lstStyle/>
        <a:p>
          <a:endParaRPr lang="en-US"/>
        </a:p>
      </dgm:t>
    </dgm:pt>
    <dgm:pt modelId="{9FA79085-BC48-47DD-A233-D8391D25281C}">
      <dgm:prSet/>
      <dgm:spPr/>
      <dgm:t>
        <a:bodyPr/>
        <a:lstStyle/>
        <a:p>
          <a:r>
            <a:rPr lang="en-US" dirty="0"/>
            <a:t>Court</a:t>
          </a:r>
        </a:p>
      </dgm:t>
    </dgm:pt>
    <dgm:pt modelId="{4CB2CF65-2F05-4B4B-A082-3C3962486076}" type="parTrans" cxnId="{859B7B76-C84F-417A-8AAB-B356162C5BED}">
      <dgm:prSet/>
      <dgm:spPr/>
      <dgm:t>
        <a:bodyPr/>
        <a:lstStyle/>
        <a:p>
          <a:endParaRPr lang="en-US"/>
        </a:p>
      </dgm:t>
    </dgm:pt>
    <dgm:pt modelId="{976B19DB-2BD7-4DAC-B615-229DB61256CC}" type="sibTrans" cxnId="{859B7B76-C84F-417A-8AAB-B356162C5BED}">
      <dgm:prSet/>
      <dgm:spPr/>
      <dgm:t>
        <a:bodyPr/>
        <a:lstStyle/>
        <a:p>
          <a:endParaRPr lang="en-US"/>
        </a:p>
      </dgm:t>
    </dgm:pt>
    <dgm:pt modelId="{2210F920-35E7-410F-9BF6-3545A18FEB4C}">
      <dgm:prSet/>
      <dgm:spPr/>
      <dgm:t>
        <a:bodyPr/>
        <a:lstStyle/>
        <a:p>
          <a:r>
            <a:rPr lang="en-US"/>
            <a:t>Tournaments (dodgeball/volleyball)</a:t>
          </a:r>
        </a:p>
      </dgm:t>
    </dgm:pt>
    <dgm:pt modelId="{1970570F-4D99-4A53-B3F3-2A24E000A31D}" type="parTrans" cxnId="{1FD13346-F249-4BDA-842C-48BDF32F1FF7}">
      <dgm:prSet/>
      <dgm:spPr/>
      <dgm:t>
        <a:bodyPr/>
        <a:lstStyle/>
        <a:p>
          <a:endParaRPr lang="en-US"/>
        </a:p>
      </dgm:t>
    </dgm:pt>
    <dgm:pt modelId="{9020A330-4E6E-4176-9A08-9B8ACC9CA26A}" type="sibTrans" cxnId="{1FD13346-F249-4BDA-842C-48BDF32F1FF7}">
      <dgm:prSet/>
      <dgm:spPr/>
      <dgm:t>
        <a:bodyPr/>
        <a:lstStyle/>
        <a:p>
          <a:endParaRPr lang="en-US"/>
        </a:p>
      </dgm:t>
    </dgm:pt>
    <dgm:pt modelId="{F9DEE8E5-B829-4E5E-8BAB-503390210EFB}">
      <dgm:prSet/>
      <dgm:spPr/>
      <dgm:t>
        <a:bodyPr/>
        <a:lstStyle/>
        <a:p>
          <a:r>
            <a:rPr lang="en-US" dirty="0"/>
            <a:t>Class competitions </a:t>
          </a:r>
        </a:p>
      </dgm:t>
    </dgm:pt>
    <dgm:pt modelId="{92CB7511-69C8-45F7-A367-8A07ECD94B76}" type="parTrans" cxnId="{1E147FB4-547C-4E95-BC47-C4848DC17F69}">
      <dgm:prSet/>
      <dgm:spPr/>
      <dgm:t>
        <a:bodyPr/>
        <a:lstStyle/>
        <a:p>
          <a:endParaRPr lang="en-US"/>
        </a:p>
      </dgm:t>
    </dgm:pt>
    <dgm:pt modelId="{EEC36DDB-56FD-49D4-B101-3744E19D46ED}" type="sibTrans" cxnId="{1E147FB4-547C-4E95-BC47-C4848DC17F69}">
      <dgm:prSet/>
      <dgm:spPr/>
      <dgm:t>
        <a:bodyPr/>
        <a:lstStyle/>
        <a:p>
          <a:endParaRPr lang="en-US"/>
        </a:p>
      </dgm:t>
    </dgm:pt>
    <dgm:pt modelId="{84D5B607-C5FB-4F54-BDC2-0A7581D9BF12}" type="pres">
      <dgm:prSet presAssocID="{5C344559-EEAD-400F-B264-D465704944E2}" presName="diagram" presStyleCnt="0">
        <dgm:presLayoutVars>
          <dgm:dir/>
          <dgm:resizeHandles val="exact"/>
        </dgm:presLayoutVars>
      </dgm:prSet>
      <dgm:spPr/>
    </dgm:pt>
    <dgm:pt modelId="{CD1A9EE9-01DD-4D42-93C6-3AF1124E8186}" type="pres">
      <dgm:prSet presAssocID="{023ACD5F-B373-44FE-95FA-EA93E6A920AB}" presName="node" presStyleLbl="node1" presStyleIdx="0" presStyleCnt="7">
        <dgm:presLayoutVars>
          <dgm:bulletEnabled val="1"/>
        </dgm:presLayoutVars>
      </dgm:prSet>
      <dgm:spPr/>
    </dgm:pt>
    <dgm:pt modelId="{4A62C50D-4411-41B8-B44A-00E3DB715B90}" type="pres">
      <dgm:prSet presAssocID="{49EA13D6-19D4-4F78-8906-5D727CEEF8DE}" presName="sibTrans" presStyleCnt="0"/>
      <dgm:spPr/>
    </dgm:pt>
    <dgm:pt modelId="{F24C2B89-C533-44B8-8E27-DCF30FB0FE58}" type="pres">
      <dgm:prSet presAssocID="{B22B6EA0-4731-4057-9A0F-5E2A989F4BEF}" presName="node" presStyleLbl="node1" presStyleIdx="1" presStyleCnt="7">
        <dgm:presLayoutVars>
          <dgm:bulletEnabled val="1"/>
        </dgm:presLayoutVars>
      </dgm:prSet>
      <dgm:spPr/>
    </dgm:pt>
    <dgm:pt modelId="{36EC44D2-F92E-48F9-B01A-CE9D62D83511}" type="pres">
      <dgm:prSet presAssocID="{34FD590A-593D-4E27-ABF2-99169FCBA041}" presName="sibTrans" presStyleCnt="0"/>
      <dgm:spPr/>
    </dgm:pt>
    <dgm:pt modelId="{13DC8253-7880-47F2-8F0E-D4A939E1D8A7}" type="pres">
      <dgm:prSet presAssocID="{AAA4549B-E543-4EDA-9A91-71C9CE7C8375}" presName="node" presStyleLbl="node1" presStyleIdx="2" presStyleCnt="7">
        <dgm:presLayoutVars>
          <dgm:bulletEnabled val="1"/>
        </dgm:presLayoutVars>
      </dgm:prSet>
      <dgm:spPr/>
    </dgm:pt>
    <dgm:pt modelId="{B2A288B6-97E1-4A6A-8140-9EDD44FBC475}" type="pres">
      <dgm:prSet presAssocID="{B0156F54-D01A-4FA4-9173-878F8FB178B6}" presName="sibTrans" presStyleCnt="0"/>
      <dgm:spPr/>
    </dgm:pt>
    <dgm:pt modelId="{63C53555-AF6C-441E-91EC-117ABE2F88F1}" type="pres">
      <dgm:prSet presAssocID="{7C7A4C6F-9AA9-4DD8-B1E9-A955F05C7D0C}" presName="node" presStyleLbl="node1" presStyleIdx="3" presStyleCnt="7">
        <dgm:presLayoutVars>
          <dgm:bulletEnabled val="1"/>
        </dgm:presLayoutVars>
      </dgm:prSet>
      <dgm:spPr/>
    </dgm:pt>
    <dgm:pt modelId="{953E5D88-902B-44FE-8197-927254E35D74}" type="pres">
      <dgm:prSet presAssocID="{23C30A8D-A7A1-48F5-BDE7-755F85330E72}" presName="sibTrans" presStyleCnt="0"/>
      <dgm:spPr/>
    </dgm:pt>
    <dgm:pt modelId="{5304593C-07F8-4763-B178-85A5C5FAB8E1}" type="pres">
      <dgm:prSet presAssocID="{9FA79085-BC48-47DD-A233-D8391D25281C}" presName="node" presStyleLbl="node1" presStyleIdx="4" presStyleCnt="7">
        <dgm:presLayoutVars>
          <dgm:bulletEnabled val="1"/>
        </dgm:presLayoutVars>
      </dgm:prSet>
      <dgm:spPr/>
    </dgm:pt>
    <dgm:pt modelId="{05BCD743-3744-4A20-ADED-F53C0107DBF0}" type="pres">
      <dgm:prSet presAssocID="{976B19DB-2BD7-4DAC-B615-229DB61256CC}" presName="sibTrans" presStyleCnt="0"/>
      <dgm:spPr/>
    </dgm:pt>
    <dgm:pt modelId="{1DE7B129-1A69-43E9-9EEF-18E019C52CC9}" type="pres">
      <dgm:prSet presAssocID="{2210F920-35E7-410F-9BF6-3545A18FEB4C}" presName="node" presStyleLbl="node1" presStyleIdx="5" presStyleCnt="7">
        <dgm:presLayoutVars>
          <dgm:bulletEnabled val="1"/>
        </dgm:presLayoutVars>
      </dgm:prSet>
      <dgm:spPr/>
    </dgm:pt>
    <dgm:pt modelId="{C7BF7D1F-B917-4E90-A201-16BED1DA8D8E}" type="pres">
      <dgm:prSet presAssocID="{9020A330-4E6E-4176-9A08-9B8ACC9CA26A}" presName="sibTrans" presStyleCnt="0"/>
      <dgm:spPr/>
    </dgm:pt>
    <dgm:pt modelId="{52624138-3C95-4DF3-A3A3-E4991D883699}" type="pres">
      <dgm:prSet presAssocID="{F9DEE8E5-B829-4E5E-8BAB-503390210EFB}" presName="node" presStyleLbl="node1" presStyleIdx="6" presStyleCnt="7">
        <dgm:presLayoutVars>
          <dgm:bulletEnabled val="1"/>
        </dgm:presLayoutVars>
      </dgm:prSet>
      <dgm:spPr/>
    </dgm:pt>
  </dgm:ptLst>
  <dgm:cxnLst>
    <dgm:cxn modelId="{260D720E-1D05-49F9-B990-F366F407DACC}" srcId="{5C344559-EEAD-400F-B264-D465704944E2}" destId="{B22B6EA0-4731-4057-9A0F-5E2A989F4BEF}" srcOrd="1" destOrd="0" parTransId="{76D95618-5A72-484B-BF2D-42CEF6192BC8}" sibTransId="{34FD590A-593D-4E27-ABF2-99169FCBA041}"/>
    <dgm:cxn modelId="{29BFDA20-0ABA-4911-B065-F257885EE665}" type="presOf" srcId="{023ACD5F-B373-44FE-95FA-EA93E6A920AB}" destId="{CD1A9EE9-01DD-4D42-93C6-3AF1124E8186}" srcOrd="0" destOrd="0" presId="urn:microsoft.com/office/officeart/2005/8/layout/default"/>
    <dgm:cxn modelId="{804DB462-6B79-4787-AABE-97CC84416EE5}" srcId="{5C344559-EEAD-400F-B264-D465704944E2}" destId="{7C7A4C6F-9AA9-4DD8-B1E9-A955F05C7D0C}" srcOrd="3" destOrd="0" parTransId="{C138CC2D-79E2-49AE-A459-5807591C07B1}" sibTransId="{23C30A8D-A7A1-48F5-BDE7-755F85330E72}"/>
    <dgm:cxn modelId="{1FD13346-F249-4BDA-842C-48BDF32F1FF7}" srcId="{5C344559-EEAD-400F-B264-D465704944E2}" destId="{2210F920-35E7-410F-9BF6-3545A18FEB4C}" srcOrd="5" destOrd="0" parTransId="{1970570F-4D99-4A53-B3F3-2A24E000A31D}" sibTransId="{9020A330-4E6E-4176-9A08-9B8ACC9CA26A}"/>
    <dgm:cxn modelId="{88EF2A49-6706-4516-B4F2-984020DF7EC3}" type="presOf" srcId="{7C7A4C6F-9AA9-4DD8-B1E9-A955F05C7D0C}" destId="{63C53555-AF6C-441E-91EC-117ABE2F88F1}" srcOrd="0" destOrd="0" presId="urn:microsoft.com/office/officeart/2005/8/layout/default"/>
    <dgm:cxn modelId="{CA2AFF4B-DD2A-4B8F-8972-C048374770AA}" srcId="{5C344559-EEAD-400F-B264-D465704944E2}" destId="{AAA4549B-E543-4EDA-9A91-71C9CE7C8375}" srcOrd="2" destOrd="0" parTransId="{F221AF26-1046-4AE3-A647-0103416AD2D3}" sibTransId="{B0156F54-D01A-4FA4-9173-878F8FB178B6}"/>
    <dgm:cxn modelId="{51FDCF6D-9958-4313-8C3A-E1879219B791}" type="presOf" srcId="{AAA4549B-E543-4EDA-9A91-71C9CE7C8375}" destId="{13DC8253-7880-47F2-8F0E-D4A939E1D8A7}" srcOrd="0" destOrd="0" presId="urn:microsoft.com/office/officeart/2005/8/layout/default"/>
    <dgm:cxn modelId="{859B7B76-C84F-417A-8AAB-B356162C5BED}" srcId="{5C344559-EEAD-400F-B264-D465704944E2}" destId="{9FA79085-BC48-47DD-A233-D8391D25281C}" srcOrd="4" destOrd="0" parTransId="{4CB2CF65-2F05-4B4B-A082-3C3962486076}" sibTransId="{976B19DB-2BD7-4DAC-B615-229DB61256CC}"/>
    <dgm:cxn modelId="{1A009D78-17EF-4086-B7B6-EF1E119F7747}" srcId="{5C344559-EEAD-400F-B264-D465704944E2}" destId="{023ACD5F-B373-44FE-95FA-EA93E6A920AB}" srcOrd="0" destOrd="0" parTransId="{401743D9-924F-4F3A-B280-1690B879E175}" sibTransId="{49EA13D6-19D4-4F78-8906-5D727CEEF8DE}"/>
    <dgm:cxn modelId="{C31C2995-45B4-4F4B-A803-25E260978C2F}" type="presOf" srcId="{B22B6EA0-4731-4057-9A0F-5E2A989F4BEF}" destId="{F24C2B89-C533-44B8-8E27-DCF30FB0FE58}" srcOrd="0" destOrd="0" presId="urn:microsoft.com/office/officeart/2005/8/layout/default"/>
    <dgm:cxn modelId="{078DCC97-0E4C-4643-B344-088DF74A85B6}" type="presOf" srcId="{9FA79085-BC48-47DD-A233-D8391D25281C}" destId="{5304593C-07F8-4763-B178-85A5C5FAB8E1}" srcOrd="0" destOrd="0" presId="urn:microsoft.com/office/officeart/2005/8/layout/default"/>
    <dgm:cxn modelId="{6E0818A3-F0A9-4642-9627-C40FF4D9954E}" type="presOf" srcId="{F9DEE8E5-B829-4E5E-8BAB-503390210EFB}" destId="{52624138-3C95-4DF3-A3A3-E4991D883699}" srcOrd="0" destOrd="0" presId="urn:microsoft.com/office/officeart/2005/8/layout/default"/>
    <dgm:cxn modelId="{1E147FB4-547C-4E95-BC47-C4848DC17F69}" srcId="{5C344559-EEAD-400F-B264-D465704944E2}" destId="{F9DEE8E5-B829-4E5E-8BAB-503390210EFB}" srcOrd="6" destOrd="0" parTransId="{92CB7511-69C8-45F7-A367-8A07ECD94B76}" sibTransId="{EEC36DDB-56FD-49D4-B101-3744E19D46ED}"/>
    <dgm:cxn modelId="{099992C5-F7F4-455D-8AB1-864460A3F3EC}" type="presOf" srcId="{5C344559-EEAD-400F-B264-D465704944E2}" destId="{84D5B607-C5FB-4F54-BDC2-0A7581D9BF12}" srcOrd="0" destOrd="0" presId="urn:microsoft.com/office/officeart/2005/8/layout/default"/>
    <dgm:cxn modelId="{073F3EFB-EA06-4BB8-AC31-6A486502A0B0}" type="presOf" srcId="{2210F920-35E7-410F-9BF6-3545A18FEB4C}" destId="{1DE7B129-1A69-43E9-9EEF-18E019C52CC9}" srcOrd="0" destOrd="0" presId="urn:microsoft.com/office/officeart/2005/8/layout/default"/>
    <dgm:cxn modelId="{448591C0-8C63-4F51-A0D2-C42D2FF053E5}" type="presParOf" srcId="{84D5B607-C5FB-4F54-BDC2-0A7581D9BF12}" destId="{CD1A9EE9-01DD-4D42-93C6-3AF1124E8186}" srcOrd="0" destOrd="0" presId="urn:microsoft.com/office/officeart/2005/8/layout/default"/>
    <dgm:cxn modelId="{8863457C-B7BA-4BE3-8755-E42F785A7AE1}" type="presParOf" srcId="{84D5B607-C5FB-4F54-BDC2-0A7581D9BF12}" destId="{4A62C50D-4411-41B8-B44A-00E3DB715B90}" srcOrd="1" destOrd="0" presId="urn:microsoft.com/office/officeart/2005/8/layout/default"/>
    <dgm:cxn modelId="{EB413792-DF05-40F1-AD15-1C64E9BEFD73}" type="presParOf" srcId="{84D5B607-C5FB-4F54-BDC2-0A7581D9BF12}" destId="{F24C2B89-C533-44B8-8E27-DCF30FB0FE58}" srcOrd="2" destOrd="0" presId="urn:microsoft.com/office/officeart/2005/8/layout/default"/>
    <dgm:cxn modelId="{C9828561-DBD0-475B-8016-DF742B33049E}" type="presParOf" srcId="{84D5B607-C5FB-4F54-BDC2-0A7581D9BF12}" destId="{36EC44D2-F92E-48F9-B01A-CE9D62D83511}" srcOrd="3" destOrd="0" presId="urn:microsoft.com/office/officeart/2005/8/layout/default"/>
    <dgm:cxn modelId="{8FE6F701-E7E4-4583-8A79-DD8834DE51C0}" type="presParOf" srcId="{84D5B607-C5FB-4F54-BDC2-0A7581D9BF12}" destId="{13DC8253-7880-47F2-8F0E-D4A939E1D8A7}" srcOrd="4" destOrd="0" presId="urn:microsoft.com/office/officeart/2005/8/layout/default"/>
    <dgm:cxn modelId="{EF415C91-DF18-425F-90ED-0AF376E8D04B}" type="presParOf" srcId="{84D5B607-C5FB-4F54-BDC2-0A7581D9BF12}" destId="{B2A288B6-97E1-4A6A-8140-9EDD44FBC475}" srcOrd="5" destOrd="0" presId="urn:microsoft.com/office/officeart/2005/8/layout/default"/>
    <dgm:cxn modelId="{8373726A-2B6B-4384-9831-3AF2F7A8F9BC}" type="presParOf" srcId="{84D5B607-C5FB-4F54-BDC2-0A7581D9BF12}" destId="{63C53555-AF6C-441E-91EC-117ABE2F88F1}" srcOrd="6" destOrd="0" presId="urn:microsoft.com/office/officeart/2005/8/layout/default"/>
    <dgm:cxn modelId="{FDFA13BE-1CC7-4677-9BAC-F5CF619065D7}" type="presParOf" srcId="{84D5B607-C5FB-4F54-BDC2-0A7581D9BF12}" destId="{953E5D88-902B-44FE-8197-927254E35D74}" srcOrd="7" destOrd="0" presId="urn:microsoft.com/office/officeart/2005/8/layout/default"/>
    <dgm:cxn modelId="{2D09FDA0-D41F-4CB2-85DE-042242622A91}" type="presParOf" srcId="{84D5B607-C5FB-4F54-BDC2-0A7581D9BF12}" destId="{5304593C-07F8-4763-B178-85A5C5FAB8E1}" srcOrd="8" destOrd="0" presId="urn:microsoft.com/office/officeart/2005/8/layout/default"/>
    <dgm:cxn modelId="{C37F0028-2709-4788-8D48-4DA319E13C95}" type="presParOf" srcId="{84D5B607-C5FB-4F54-BDC2-0A7581D9BF12}" destId="{05BCD743-3744-4A20-ADED-F53C0107DBF0}" srcOrd="9" destOrd="0" presId="urn:microsoft.com/office/officeart/2005/8/layout/default"/>
    <dgm:cxn modelId="{4EFFC5C0-1769-43A0-95C6-75BB975B21C3}" type="presParOf" srcId="{84D5B607-C5FB-4F54-BDC2-0A7581D9BF12}" destId="{1DE7B129-1A69-43E9-9EEF-18E019C52CC9}" srcOrd="10" destOrd="0" presId="urn:microsoft.com/office/officeart/2005/8/layout/default"/>
    <dgm:cxn modelId="{79D6380B-4043-4C62-B7FD-D4045D5446EE}" type="presParOf" srcId="{84D5B607-C5FB-4F54-BDC2-0A7581D9BF12}" destId="{C7BF7D1F-B917-4E90-A201-16BED1DA8D8E}" srcOrd="11" destOrd="0" presId="urn:microsoft.com/office/officeart/2005/8/layout/default"/>
    <dgm:cxn modelId="{889BC7A4-6FBF-4288-881A-601A2916C28D}" type="presParOf" srcId="{84D5B607-C5FB-4F54-BDC2-0A7581D9BF12}" destId="{52624138-3C95-4DF3-A3A3-E4991D88369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6A59E-DEBD-4D31-BA87-E236F9136C31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EDF7EE-98D3-4BC6-AC6B-997B994B7C15}">
      <dgm:prSet/>
      <dgm:spPr/>
      <dgm:t>
        <a:bodyPr/>
        <a:lstStyle/>
        <a:p>
          <a:r>
            <a:rPr lang="en-US"/>
            <a:t>Freshmen class officers – 4</a:t>
          </a:r>
        </a:p>
      </dgm:t>
    </dgm:pt>
    <dgm:pt modelId="{CE15B391-947D-476E-BD93-4D94933BE4AA}" type="parTrans" cxnId="{C3B90F33-E3FB-486E-B7B8-5B99C3FAC4C0}">
      <dgm:prSet/>
      <dgm:spPr/>
      <dgm:t>
        <a:bodyPr/>
        <a:lstStyle/>
        <a:p>
          <a:endParaRPr lang="en-US"/>
        </a:p>
      </dgm:t>
    </dgm:pt>
    <dgm:pt modelId="{8F31FAA2-B297-43D2-B0B8-070228CAAAB8}" type="sibTrans" cxnId="{C3B90F33-E3FB-486E-B7B8-5B99C3FAC4C0}">
      <dgm:prSet/>
      <dgm:spPr/>
      <dgm:t>
        <a:bodyPr/>
        <a:lstStyle/>
        <a:p>
          <a:endParaRPr lang="en-US"/>
        </a:p>
      </dgm:t>
    </dgm:pt>
    <dgm:pt modelId="{88664754-6F91-42A9-914A-95A34D55E0DF}">
      <dgm:prSet/>
      <dgm:spPr/>
      <dgm:t>
        <a:bodyPr/>
        <a:lstStyle/>
        <a:p>
          <a:r>
            <a:rPr lang="en-US"/>
            <a:t>Sophomore class officers – 4</a:t>
          </a:r>
        </a:p>
      </dgm:t>
    </dgm:pt>
    <dgm:pt modelId="{77F84210-2864-4B9F-AD14-1F98C4891242}" type="parTrans" cxnId="{1CC1779E-4BE4-48AC-AEC2-18FB7E39CCE9}">
      <dgm:prSet/>
      <dgm:spPr/>
      <dgm:t>
        <a:bodyPr/>
        <a:lstStyle/>
        <a:p>
          <a:endParaRPr lang="en-US"/>
        </a:p>
      </dgm:t>
    </dgm:pt>
    <dgm:pt modelId="{B9B8A67B-1A8C-4488-AB2E-57F53001B277}" type="sibTrans" cxnId="{1CC1779E-4BE4-48AC-AEC2-18FB7E39CCE9}">
      <dgm:prSet/>
      <dgm:spPr/>
      <dgm:t>
        <a:bodyPr/>
        <a:lstStyle/>
        <a:p>
          <a:endParaRPr lang="en-US"/>
        </a:p>
      </dgm:t>
    </dgm:pt>
    <dgm:pt modelId="{184A56CD-2E0A-4079-856D-DCAFB7356038}">
      <dgm:prSet/>
      <dgm:spPr/>
      <dgm:t>
        <a:bodyPr/>
        <a:lstStyle/>
        <a:p>
          <a:r>
            <a:rPr lang="en-US"/>
            <a:t>Junior class officers – 4</a:t>
          </a:r>
        </a:p>
      </dgm:t>
    </dgm:pt>
    <dgm:pt modelId="{4166CE20-A3C2-4627-90ED-C27624A4EA7A}" type="parTrans" cxnId="{66CD7936-9FFB-4A86-88E3-D085E745D6DD}">
      <dgm:prSet/>
      <dgm:spPr/>
      <dgm:t>
        <a:bodyPr/>
        <a:lstStyle/>
        <a:p>
          <a:endParaRPr lang="en-US"/>
        </a:p>
      </dgm:t>
    </dgm:pt>
    <dgm:pt modelId="{2D2CB8C3-5E28-4879-A56E-90FB8C869372}" type="sibTrans" cxnId="{66CD7936-9FFB-4A86-88E3-D085E745D6DD}">
      <dgm:prSet/>
      <dgm:spPr/>
      <dgm:t>
        <a:bodyPr/>
        <a:lstStyle/>
        <a:p>
          <a:endParaRPr lang="en-US"/>
        </a:p>
      </dgm:t>
    </dgm:pt>
    <dgm:pt modelId="{F344919E-4929-461B-9F7C-46480FEB244F}">
      <dgm:prSet/>
      <dgm:spPr/>
      <dgm:t>
        <a:bodyPr/>
        <a:lstStyle/>
        <a:p>
          <a:r>
            <a:rPr lang="en-US"/>
            <a:t>Senior class officers – 4</a:t>
          </a:r>
        </a:p>
      </dgm:t>
    </dgm:pt>
    <dgm:pt modelId="{472A6C89-E2A2-4217-B283-69F741B9BAA2}" type="parTrans" cxnId="{96CC8510-2290-436E-A3F0-327B456D07C8}">
      <dgm:prSet/>
      <dgm:spPr/>
      <dgm:t>
        <a:bodyPr/>
        <a:lstStyle/>
        <a:p>
          <a:endParaRPr lang="en-US"/>
        </a:p>
      </dgm:t>
    </dgm:pt>
    <dgm:pt modelId="{C23E0CC5-7993-414B-9CC8-FEEBBB50D0F6}" type="sibTrans" cxnId="{96CC8510-2290-436E-A3F0-327B456D07C8}">
      <dgm:prSet/>
      <dgm:spPr/>
      <dgm:t>
        <a:bodyPr/>
        <a:lstStyle/>
        <a:p>
          <a:endParaRPr lang="en-US"/>
        </a:p>
      </dgm:t>
    </dgm:pt>
    <dgm:pt modelId="{D391B699-C141-4551-B9C1-AECCE7B3BD6F}">
      <dgm:prSet/>
      <dgm:spPr/>
      <dgm:t>
        <a:bodyPr/>
        <a:lstStyle/>
        <a:p>
          <a:r>
            <a:rPr lang="en-US"/>
            <a:t>SAC officers – 4 (can only be seniors)</a:t>
          </a:r>
        </a:p>
      </dgm:t>
    </dgm:pt>
    <dgm:pt modelId="{3501D70D-1C43-4415-B567-4A57AC30F4FB}" type="parTrans" cxnId="{5F626AE4-6EE5-48C4-BD79-7132443DBC1E}">
      <dgm:prSet/>
      <dgm:spPr/>
      <dgm:t>
        <a:bodyPr/>
        <a:lstStyle/>
        <a:p>
          <a:endParaRPr lang="en-US"/>
        </a:p>
      </dgm:t>
    </dgm:pt>
    <dgm:pt modelId="{A62AB749-7007-4B98-947A-50C49C0904F0}" type="sibTrans" cxnId="{5F626AE4-6EE5-48C4-BD79-7132443DBC1E}">
      <dgm:prSet/>
      <dgm:spPr/>
      <dgm:t>
        <a:bodyPr/>
        <a:lstStyle/>
        <a:p>
          <a:endParaRPr lang="en-US"/>
        </a:p>
      </dgm:t>
    </dgm:pt>
    <dgm:pt modelId="{C13EC4DA-3F02-412B-A077-DE4341B2266A}">
      <dgm:prSet/>
      <dgm:spPr/>
      <dgm:t>
        <a:bodyPr/>
        <a:lstStyle/>
        <a:p>
          <a:r>
            <a:rPr lang="en-US"/>
            <a:t>SAC JR officers – 4 (can only be juniors) </a:t>
          </a:r>
        </a:p>
      </dgm:t>
    </dgm:pt>
    <dgm:pt modelId="{A421D916-51AB-4D6B-A7EB-465B57F5954A}" type="parTrans" cxnId="{28D0781A-89BB-433A-9C77-BCABC56845F8}">
      <dgm:prSet/>
      <dgm:spPr/>
      <dgm:t>
        <a:bodyPr/>
        <a:lstStyle/>
        <a:p>
          <a:endParaRPr lang="en-US"/>
        </a:p>
      </dgm:t>
    </dgm:pt>
    <dgm:pt modelId="{AFFA9B36-D0A8-43DB-9FF2-2D4DDB2B0198}" type="sibTrans" cxnId="{28D0781A-89BB-433A-9C77-BCABC56845F8}">
      <dgm:prSet/>
      <dgm:spPr/>
      <dgm:t>
        <a:bodyPr/>
        <a:lstStyle/>
        <a:p>
          <a:endParaRPr lang="en-US"/>
        </a:p>
      </dgm:t>
    </dgm:pt>
    <dgm:pt modelId="{158230F2-01EC-47F7-898D-1678A6465974}" type="pres">
      <dgm:prSet presAssocID="{1EA6A59E-DEBD-4D31-BA87-E236F9136C31}" presName="linear" presStyleCnt="0">
        <dgm:presLayoutVars>
          <dgm:animLvl val="lvl"/>
          <dgm:resizeHandles val="exact"/>
        </dgm:presLayoutVars>
      </dgm:prSet>
      <dgm:spPr/>
    </dgm:pt>
    <dgm:pt modelId="{0E4F637E-AFE0-4885-BC57-434C939AF246}" type="pres">
      <dgm:prSet presAssocID="{88EDF7EE-98D3-4BC6-AC6B-997B994B7C1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C8D96D2-494F-4CB4-9577-E424949EAE4D}" type="pres">
      <dgm:prSet presAssocID="{8F31FAA2-B297-43D2-B0B8-070228CAAAB8}" presName="spacer" presStyleCnt="0"/>
      <dgm:spPr/>
    </dgm:pt>
    <dgm:pt modelId="{9353CD7D-B91E-427A-ACF4-9EE57C66EE96}" type="pres">
      <dgm:prSet presAssocID="{88664754-6F91-42A9-914A-95A34D55E0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F5BB7CA-598D-40B9-A037-6F1B2785B805}" type="pres">
      <dgm:prSet presAssocID="{B9B8A67B-1A8C-4488-AB2E-57F53001B277}" presName="spacer" presStyleCnt="0"/>
      <dgm:spPr/>
    </dgm:pt>
    <dgm:pt modelId="{4C4A462A-BFF2-476E-88C3-93152C817112}" type="pres">
      <dgm:prSet presAssocID="{184A56CD-2E0A-4079-856D-DCAFB735603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B504775-60AF-4E6A-8B54-487A257949AF}" type="pres">
      <dgm:prSet presAssocID="{2D2CB8C3-5E28-4879-A56E-90FB8C869372}" presName="spacer" presStyleCnt="0"/>
      <dgm:spPr/>
    </dgm:pt>
    <dgm:pt modelId="{03556973-668A-4DC3-AA1E-05A9B2022658}" type="pres">
      <dgm:prSet presAssocID="{F344919E-4929-461B-9F7C-46480FEB244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7C5DCE-0F42-4FB9-B085-95CDEEDE6742}" type="pres">
      <dgm:prSet presAssocID="{C23E0CC5-7993-414B-9CC8-FEEBBB50D0F6}" presName="spacer" presStyleCnt="0"/>
      <dgm:spPr/>
    </dgm:pt>
    <dgm:pt modelId="{33C6905D-08D6-4E93-81F5-13556CE6C85C}" type="pres">
      <dgm:prSet presAssocID="{D391B699-C141-4551-B9C1-AECCE7B3BD6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5470D92-A44E-4C39-A88B-90A80C463B00}" type="pres">
      <dgm:prSet presAssocID="{A62AB749-7007-4B98-947A-50C49C0904F0}" presName="spacer" presStyleCnt="0"/>
      <dgm:spPr/>
    </dgm:pt>
    <dgm:pt modelId="{F477DC2F-AFE3-41D0-B1E5-819FD62539E6}" type="pres">
      <dgm:prSet presAssocID="{C13EC4DA-3F02-412B-A077-DE4341B2266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6CC8510-2290-436E-A3F0-327B456D07C8}" srcId="{1EA6A59E-DEBD-4D31-BA87-E236F9136C31}" destId="{F344919E-4929-461B-9F7C-46480FEB244F}" srcOrd="3" destOrd="0" parTransId="{472A6C89-E2A2-4217-B283-69F741B9BAA2}" sibTransId="{C23E0CC5-7993-414B-9CC8-FEEBBB50D0F6}"/>
    <dgm:cxn modelId="{28D0781A-89BB-433A-9C77-BCABC56845F8}" srcId="{1EA6A59E-DEBD-4D31-BA87-E236F9136C31}" destId="{C13EC4DA-3F02-412B-A077-DE4341B2266A}" srcOrd="5" destOrd="0" parTransId="{A421D916-51AB-4D6B-A7EB-465B57F5954A}" sibTransId="{AFFA9B36-D0A8-43DB-9FF2-2D4DDB2B0198}"/>
    <dgm:cxn modelId="{C3B90F33-E3FB-486E-B7B8-5B99C3FAC4C0}" srcId="{1EA6A59E-DEBD-4D31-BA87-E236F9136C31}" destId="{88EDF7EE-98D3-4BC6-AC6B-997B994B7C15}" srcOrd="0" destOrd="0" parTransId="{CE15B391-947D-476E-BD93-4D94933BE4AA}" sibTransId="{8F31FAA2-B297-43D2-B0B8-070228CAAAB8}"/>
    <dgm:cxn modelId="{66CD7936-9FFB-4A86-88E3-D085E745D6DD}" srcId="{1EA6A59E-DEBD-4D31-BA87-E236F9136C31}" destId="{184A56CD-2E0A-4079-856D-DCAFB7356038}" srcOrd="2" destOrd="0" parTransId="{4166CE20-A3C2-4627-90ED-C27624A4EA7A}" sibTransId="{2D2CB8C3-5E28-4879-A56E-90FB8C869372}"/>
    <dgm:cxn modelId="{10C8144F-72E2-4616-99DE-2ED3D60E28FB}" type="presOf" srcId="{1EA6A59E-DEBD-4D31-BA87-E236F9136C31}" destId="{158230F2-01EC-47F7-898D-1678A6465974}" srcOrd="0" destOrd="0" presId="urn:microsoft.com/office/officeart/2005/8/layout/vList2"/>
    <dgm:cxn modelId="{13527C79-95D2-4700-A38A-D00453571134}" type="presOf" srcId="{88EDF7EE-98D3-4BC6-AC6B-997B994B7C15}" destId="{0E4F637E-AFE0-4885-BC57-434C939AF246}" srcOrd="0" destOrd="0" presId="urn:microsoft.com/office/officeart/2005/8/layout/vList2"/>
    <dgm:cxn modelId="{A02B7387-A146-4C14-8737-5FCEB7F2FF45}" type="presOf" srcId="{184A56CD-2E0A-4079-856D-DCAFB7356038}" destId="{4C4A462A-BFF2-476E-88C3-93152C817112}" srcOrd="0" destOrd="0" presId="urn:microsoft.com/office/officeart/2005/8/layout/vList2"/>
    <dgm:cxn modelId="{2A011F8B-31F1-4268-AE91-6D5D5F5530F0}" type="presOf" srcId="{88664754-6F91-42A9-914A-95A34D55E0DF}" destId="{9353CD7D-B91E-427A-ACF4-9EE57C66EE96}" srcOrd="0" destOrd="0" presId="urn:microsoft.com/office/officeart/2005/8/layout/vList2"/>
    <dgm:cxn modelId="{1CC1779E-4BE4-48AC-AEC2-18FB7E39CCE9}" srcId="{1EA6A59E-DEBD-4D31-BA87-E236F9136C31}" destId="{88664754-6F91-42A9-914A-95A34D55E0DF}" srcOrd="1" destOrd="0" parTransId="{77F84210-2864-4B9F-AD14-1F98C4891242}" sibTransId="{B9B8A67B-1A8C-4488-AB2E-57F53001B277}"/>
    <dgm:cxn modelId="{BD0059A2-F08C-42E9-A7BF-FE128DF86389}" type="presOf" srcId="{C13EC4DA-3F02-412B-A077-DE4341B2266A}" destId="{F477DC2F-AFE3-41D0-B1E5-819FD62539E6}" srcOrd="0" destOrd="0" presId="urn:microsoft.com/office/officeart/2005/8/layout/vList2"/>
    <dgm:cxn modelId="{71B433BE-CFA9-4118-B73A-C79217458310}" type="presOf" srcId="{D391B699-C141-4551-B9C1-AECCE7B3BD6F}" destId="{33C6905D-08D6-4E93-81F5-13556CE6C85C}" srcOrd="0" destOrd="0" presId="urn:microsoft.com/office/officeart/2005/8/layout/vList2"/>
    <dgm:cxn modelId="{5F626AE4-6EE5-48C4-BD79-7132443DBC1E}" srcId="{1EA6A59E-DEBD-4D31-BA87-E236F9136C31}" destId="{D391B699-C141-4551-B9C1-AECCE7B3BD6F}" srcOrd="4" destOrd="0" parTransId="{3501D70D-1C43-4415-B567-4A57AC30F4FB}" sibTransId="{A62AB749-7007-4B98-947A-50C49C0904F0}"/>
    <dgm:cxn modelId="{F6851DFE-D0B6-46E3-AA58-B12D53EEF8D0}" type="presOf" srcId="{F344919E-4929-461B-9F7C-46480FEB244F}" destId="{03556973-668A-4DC3-AA1E-05A9B2022658}" srcOrd="0" destOrd="0" presId="urn:microsoft.com/office/officeart/2005/8/layout/vList2"/>
    <dgm:cxn modelId="{2030978E-0ADD-41C0-AC1B-CFBF45C13EB6}" type="presParOf" srcId="{158230F2-01EC-47F7-898D-1678A6465974}" destId="{0E4F637E-AFE0-4885-BC57-434C939AF246}" srcOrd="0" destOrd="0" presId="urn:microsoft.com/office/officeart/2005/8/layout/vList2"/>
    <dgm:cxn modelId="{52406177-DBBC-4984-A1C4-96E1681F5A5B}" type="presParOf" srcId="{158230F2-01EC-47F7-898D-1678A6465974}" destId="{AC8D96D2-494F-4CB4-9577-E424949EAE4D}" srcOrd="1" destOrd="0" presId="urn:microsoft.com/office/officeart/2005/8/layout/vList2"/>
    <dgm:cxn modelId="{14DEE0C6-8578-42A1-ABFA-5406B8FBADDE}" type="presParOf" srcId="{158230F2-01EC-47F7-898D-1678A6465974}" destId="{9353CD7D-B91E-427A-ACF4-9EE57C66EE96}" srcOrd="2" destOrd="0" presId="urn:microsoft.com/office/officeart/2005/8/layout/vList2"/>
    <dgm:cxn modelId="{8F7CF1B3-B5CC-4D36-A8F3-2AA0E046C4CB}" type="presParOf" srcId="{158230F2-01EC-47F7-898D-1678A6465974}" destId="{4F5BB7CA-598D-40B9-A037-6F1B2785B805}" srcOrd="3" destOrd="0" presId="urn:microsoft.com/office/officeart/2005/8/layout/vList2"/>
    <dgm:cxn modelId="{89FBC068-FA72-4DE0-BD13-F47B3314C223}" type="presParOf" srcId="{158230F2-01EC-47F7-898D-1678A6465974}" destId="{4C4A462A-BFF2-476E-88C3-93152C817112}" srcOrd="4" destOrd="0" presId="urn:microsoft.com/office/officeart/2005/8/layout/vList2"/>
    <dgm:cxn modelId="{3A687D07-993B-4EB4-89E6-A0189EF8ADCE}" type="presParOf" srcId="{158230F2-01EC-47F7-898D-1678A6465974}" destId="{9B504775-60AF-4E6A-8B54-487A257949AF}" srcOrd="5" destOrd="0" presId="urn:microsoft.com/office/officeart/2005/8/layout/vList2"/>
    <dgm:cxn modelId="{DE8F54C5-5E1B-4FE6-AC3B-69FABD2829CD}" type="presParOf" srcId="{158230F2-01EC-47F7-898D-1678A6465974}" destId="{03556973-668A-4DC3-AA1E-05A9B2022658}" srcOrd="6" destOrd="0" presId="urn:microsoft.com/office/officeart/2005/8/layout/vList2"/>
    <dgm:cxn modelId="{4396CA75-A98D-41EE-93E5-84D5542C8A35}" type="presParOf" srcId="{158230F2-01EC-47F7-898D-1678A6465974}" destId="{F17C5DCE-0F42-4FB9-B085-95CDEEDE6742}" srcOrd="7" destOrd="0" presId="urn:microsoft.com/office/officeart/2005/8/layout/vList2"/>
    <dgm:cxn modelId="{C728C847-0788-4C0E-9486-5B00C69E5B41}" type="presParOf" srcId="{158230F2-01EC-47F7-898D-1678A6465974}" destId="{33C6905D-08D6-4E93-81F5-13556CE6C85C}" srcOrd="8" destOrd="0" presId="urn:microsoft.com/office/officeart/2005/8/layout/vList2"/>
    <dgm:cxn modelId="{58F84865-D450-431F-A570-1477B015B10F}" type="presParOf" srcId="{158230F2-01EC-47F7-898D-1678A6465974}" destId="{45470D92-A44E-4C39-A88B-90A80C463B00}" srcOrd="9" destOrd="0" presId="urn:microsoft.com/office/officeart/2005/8/layout/vList2"/>
    <dgm:cxn modelId="{42290CD8-96B9-44E1-86EB-A42B5280E51C}" type="presParOf" srcId="{158230F2-01EC-47F7-898D-1678A6465974}" destId="{F477DC2F-AFE3-41D0-B1E5-819FD62539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58D4E-DF0A-40F9-A249-5998EBE346C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8B276331-F61D-427E-B45F-CEE42789210B}">
      <dgm:prSet custT="1"/>
      <dgm:spPr/>
      <dgm:t>
        <a:bodyPr/>
        <a:lstStyle/>
        <a:p>
          <a:r>
            <a:rPr lang="en-US" sz="2000" dirty="0"/>
            <a:t>1) Planning and Preparing for SAC events </a:t>
          </a:r>
        </a:p>
      </dgm:t>
    </dgm:pt>
    <dgm:pt modelId="{81A9AC35-6B3B-4412-B30F-DFFC66E30C2A}" type="parTrans" cxnId="{78F4EE0C-76E7-4500-AEDB-F10CEC3068D9}">
      <dgm:prSet/>
      <dgm:spPr/>
      <dgm:t>
        <a:bodyPr/>
        <a:lstStyle/>
        <a:p>
          <a:endParaRPr lang="en-US"/>
        </a:p>
      </dgm:t>
    </dgm:pt>
    <dgm:pt modelId="{4AE53680-83F0-43B2-BD40-E38873998548}" type="sibTrans" cxnId="{78F4EE0C-76E7-4500-AEDB-F10CEC3068D9}">
      <dgm:prSet/>
      <dgm:spPr/>
      <dgm:t>
        <a:bodyPr/>
        <a:lstStyle/>
        <a:p>
          <a:endParaRPr lang="en-US"/>
        </a:p>
      </dgm:t>
    </dgm:pt>
    <dgm:pt modelId="{24CCFA57-8944-41AF-80AB-74B52A9CA0B3}">
      <dgm:prSet custT="1"/>
      <dgm:spPr/>
      <dgm:t>
        <a:bodyPr/>
        <a:lstStyle/>
        <a:p>
          <a:r>
            <a:rPr lang="en-US" sz="2000" dirty="0"/>
            <a:t>2) Decorate for and clean up after SAC events</a:t>
          </a:r>
        </a:p>
      </dgm:t>
    </dgm:pt>
    <dgm:pt modelId="{FCC8C302-978A-4455-8D01-6CC94A19945F}" type="parTrans" cxnId="{2EA8466F-4DE5-4715-8B8E-B6E69C84CE61}">
      <dgm:prSet/>
      <dgm:spPr/>
      <dgm:t>
        <a:bodyPr/>
        <a:lstStyle/>
        <a:p>
          <a:endParaRPr lang="en-US"/>
        </a:p>
      </dgm:t>
    </dgm:pt>
    <dgm:pt modelId="{8519ABA7-0BF8-41A2-B0E3-035E603E09CA}" type="sibTrans" cxnId="{2EA8466F-4DE5-4715-8B8E-B6E69C84CE61}">
      <dgm:prSet/>
      <dgm:spPr/>
      <dgm:t>
        <a:bodyPr/>
        <a:lstStyle/>
        <a:p>
          <a:endParaRPr lang="en-US"/>
        </a:p>
      </dgm:t>
    </dgm:pt>
    <dgm:pt modelId="{C135F0C6-2040-48D5-AD0E-0FD2A140BEAD}">
      <dgm:prSet custT="1"/>
      <dgm:spPr/>
      <dgm:t>
        <a:bodyPr/>
        <a:lstStyle/>
        <a:p>
          <a:r>
            <a:rPr lang="en-US" sz="2000" dirty="0"/>
            <a:t>3) PARTICIPATING IN ALL SAC EVENTS!*</a:t>
          </a:r>
        </a:p>
      </dgm:t>
    </dgm:pt>
    <dgm:pt modelId="{E824B864-5118-4A8A-8C4E-925AAACF5139}" type="parTrans" cxnId="{5C5A8107-F107-436B-B057-DC360D682714}">
      <dgm:prSet/>
      <dgm:spPr/>
      <dgm:t>
        <a:bodyPr/>
        <a:lstStyle/>
        <a:p>
          <a:endParaRPr lang="en-US"/>
        </a:p>
      </dgm:t>
    </dgm:pt>
    <dgm:pt modelId="{981D92A0-F58D-46C5-8620-6EA776106639}" type="sibTrans" cxnId="{5C5A8107-F107-436B-B057-DC360D682714}">
      <dgm:prSet/>
      <dgm:spPr/>
      <dgm:t>
        <a:bodyPr/>
        <a:lstStyle/>
        <a:p>
          <a:endParaRPr lang="en-US"/>
        </a:p>
      </dgm:t>
    </dgm:pt>
    <dgm:pt modelId="{E228FAAC-F099-46FA-9133-32953FCE4DBA}">
      <dgm:prSet custT="1"/>
      <dgm:spPr/>
      <dgm:t>
        <a:bodyPr/>
        <a:lstStyle/>
        <a:p>
          <a:r>
            <a:rPr lang="en-US" sz="2000" dirty="0"/>
            <a:t>4) Get feedback/ideas from your classmates </a:t>
          </a:r>
        </a:p>
      </dgm:t>
    </dgm:pt>
    <dgm:pt modelId="{E4A054F6-04A0-41C5-A6E7-F35A1A12C7E9}" type="parTrans" cxnId="{984DC05A-7F4D-49BF-B9DD-5BEFAB811876}">
      <dgm:prSet/>
      <dgm:spPr/>
      <dgm:t>
        <a:bodyPr/>
        <a:lstStyle/>
        <a:p>
          <a:endParaRPr lang="en-US"/>
        </a:p>
      </dgm:t>
    </dgm:pt>
    <dgm:pt modelId="{4FFC66C7-AF5C-4D61-90AE-D0485663BB4E}" type="sibTrans" cxnId="{984DC05A-7F4D-49BF-B9DD-5BEFAB811876}">
      <dgm:prSet/>
      <dgm:spPr/>
      <dgm:t>
        <a:bodyPr/>
        <a:lstStyle/>
        <a:p>
          <a:endParaRPr lang="en-US"/>
        </a:p>
      </dgm:t>
    </dgm:pt>
    <dgm:pt modelId="{01900BAF-24CF-4F32-B6E6-21FC2AC5800B}">
      <dgm:prSet custT="1"/>
      <dgm:spPr/>
      <dgm:t>
        <a:bodyPr/>
        <a:lstStyle/>
        <a:p>
          <a:r>
            <a:rPr lang="en-US" sz="2000" dirty="0"/>
            <a:t>5) Attend SAC meetings (official meetings once a week)</a:t>
          </a:r>
        </a:p>
      </dgm:t>
    </dgm:pt>
    <dgm:pt modelId="{07F4D725-8C19-46F6-8471-CA0F8509E2CC}" type="parTrans" cxnId="{0121DDA0-8F13-412D-94BD-DEFA5FC79477}">
      <dgm:prSet/>
      <dgm:spPr/>
      <dgm:t>
        <a:bodyPr/>
        <a:lstStyle/>
        <a:p>
          <a:endParaRPr lang="en-US"/>
        </a:p>
      </dgm:t>
    </dgm:pt>
    <dgm:pt modelId="{EE327289-E1DC-4DE7-8082-BDA1C25A45FE}" type="sibTrans" cxnId="{0121DDA0-8F13-412D-94BD-DEFA5FC79477}">
      <dgm:prSet/>
      <dgm:spPr/>
      <dgm:t>
        <a:bodyPr/>
        <a:lstStyle/>
        <a:p>
          <a:endParaRPr lang="en-US"/>
        </a:p>
      </dgm:t>
    </dgm:pt>
    <dgm:pt modelId="{E3CE4679-C645-4A96-871B-852988136D78}">
      <dgm:prSet/>
      <dgm:spPr/>
      <dgm:t>
        <a:bodyPr/>
        <a:lstStyle/>
        <a:p>
          <a:r>
            <a:rPr lang="en-US" dirty="0"/>
            <a:t>*if it is a paid event and you or any other students cannot afford to participate but wants to attend, they should see Mrs. Straub. </a:t>
          </a:r>
        </a:p>
      </dgm:t>
    </dgm:pt>
    <dgm:pt modelId="{255173F3-D35B-4479-8D08-95338370861C}" type="parTrans" cxnId="{FE388372-62D9-499E-8912-4908F0D1F12A}">
      <dgm:prSet/>
      <dgm:spPr/>
      <dgm:t>
        <a:bodyPr/>
        <a:lstStyle/>
        <a:p>
          <a:endParaRPr lang="en-US"/>
        </a:p>
      </dgm:t>
    </dgm:pt>
    <dgm:pt modelId="{4F367BFA-93CB-4794-98D4-6583C2D559E2}" type="sibTrans" cxnId="{FE388372-62D9-499E-8912-4908F0D1F12A}">
      <dgm:prSet/>
      <dgm:spPr/>
      <dgm:t>
        <a:bodyPr/>
        <a:lstStyle/>
        <a:p>
          <a:endParaRPr lang="en-US"/>
        </a:p>
      </dgm:t>
    </dgm:pt>
    <dgm:pt modelId="{D2E04B66-FA73-45A0-8140-741F64958C4B}" type="pres">
      <dgm:prSet presAssocID="{3E058D4E-DF0A-40F9-A249-5998EBE346C2}" presName="root" presStyleCnt="0">
        <dgm:presLayoutVars>
          <dgm:dir/>
          <dgm:resizeHandles val="exact"/>
        </dgm:presLayoutVars>
      </dgm:prSet>
      <dgm:spPr/>
    </dgm:pt>
    <dgm:pt modelId="{097F50A9-35F4-4AF6-93AE-DA21455C313B}" type="pres">
      <dgm:prSet presAssocID="{8B276331-F61D-427E-B45F-CEE42789210B}" presName="compNode" presStyleCnt="0"/>
      <dgm:spPr/>
    </dgm:pt>
    <dgm:pt modelId="{6DA6D096-5C21-4AAB-9EFE-DBA295A524B8}" type="pres">
      <dgm:prSet presAssocID="{8B276331-F61D-427E-B45F-CEE42789210B}" presName="iconRect" presStyleLbl="node1" presStyleIdx="0" presStyleCnt="6" custLinFactY="-87237" custLinFactNeighborX="-7703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0801FFA-23DD-438B-A2F1-8E44842AEE09}" type="pres">
      <dgm:prSet presAssocID="{8B276331-F61D-427E-B45F-CEE42789210B}" presName="spaceRect" presStyleCnt="0"/>
      <dgm:spPr/>
    </dgm:pt>
    <dgm:pt modelId="{F7886104-197E-44C6-BD28-13D104965FB5}" type="pres">
      <dgm:prSet presAssocID="{8B276331-F61D-427E-B45F-CEE42789210B}" presName="textRect" presStyleLbl="revTx" presStyleIdx="0" presStyleCnt="6" custScaleX="153731" custScaleY="140256" custLinFactY="-946" custLinFactNeighborX="-2868" custLinFactNeighborY="-100000">
        <dgm:presLayoutVars>
          <dgm:chMax val="1"/>
          <dgm:chPref val="1"/>
        </dgm:presLayoutVars>
      </dgm:prSet>
      <dgm:spPr/>
    </dgm:pt>
    <dgm:pt modelId="{88950700-BF8C-4D0E-A740-280B28846413}" type="pres">
      <dgm:prSet presAssocID="{4AE53680-83F0-43B2-BD40-E38873998548}" presName="sibTrans" presStyleCnt="0"/>
      <dgm:spPr/>
    </dgm:pt>
    <dgm:pt modelId="{43810DBC-367E-400C-A0BA-19D99903FE5F}" type="pres">
      <dgm:prSet presAssocID="{24CCFA57-8944-41AF-80AB-74B52A9CA0B3}" presName="compNode" presStyleCnt="0"/>
      <dgm:spPr/>
    </dgm:pt>
    <dgm:pt modelId="{E1930CBD-2B25-416C-8CF4-B3C5F800B07F}" type="pres">
      <dgm:prSet presAssocID="{24CCFA57-8944-41AF-80AB-74B52A9CA0B3}" presName="iconRect" presStyleLbl="node1" presStyleIdx="1" presStyleCnt="6" custScaleX="95910" custLinFactX="150279" custLinFactNeighborX="200000" custLinFactNeighborY="-744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E4AC723E-53C6-4DE5-B7E0-9F9E2CCD87E6}" type="pres">
      <dgm:prSet presAssocID="{24CCFA57-8944-41AF-80AB-74B52A9CA0B3}" presName="spaceRect" presStyleCnt="0"/>
      <dgm:spPr/>
    </dgm:pt>
    <dgm:pt modelId="{734935DF-0BF4-4160-BCC9-CF79EF68F3CA}" type="pres">
      <dgm:prSet presAssocID="{24CCFA57-8944-41AF-80AB-74B52A9CA0B3}" presName="textRect" presStyleLbl="revTx" presStyleIdx="1" presStyleCnt="6" custScaleX="159548" custScaleY="218054" custLinFactX="49937" custLinFactNeighborX="100000" custLinFactNeighborY="-65494">
        <dgm:presLayoutVars>
          <dgm:chMax val="1"/>
          <dgm:chPref val="1"/>
        </dgm:presLayoutVars>
      </dgm:prSet>
      <dgm:spPr/>
    </dgm:pt>
    <dgm:pt modelId="{45E733AE-35B9-40F3-BEED-1FEB35050F77}" type="pres">
      <dgm:prSet presAssocID="{8519ABA7-0BF8-41A2-B0E3-035E603E09CA}" presName="sibTrans" presStyleCnt="0"/>
      <dgm:spPr/>
    </dgm:pt>
    <dgm:pt modelId="{E904EAA8-92C1-4A29-BE22-35C8E43A93F3}" type="pres">
      <dgm:prSet presAssocID="{C135F0C6-2040-48D5-AD0E-0FD2A140BEAD}" presName="compNode" presStyleCnt="0"/>
      <dgm:spPr/>
    </dgm:pt>
    <dgm:pt modelId="{55E083C0-5E09-4C43-B8D8-A177281667DC}" type="pres">
      <dgm:prSet presAssocID="{C135F0C6-2040-48D5-AD0E-0FD2A140BEAD}" presName="iconRect" presStyleLbl="node1" presStyleIdx="2" presStyleCnt="6" custLinFactX="200000" custLinFactNeighborX="229552" custLinFactNeighborY="-963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FC2A5D6E-11E3-4275-9035-1D5612B6D198}" type="pres">
      <dgm:prSet presAssocID="{C135F0C6-2040-48D5-AD0E-0FD2A140BEAD}" presName="spaceRect" presStyleCnt="0"/>
      <dgm:spPr/>
    </dgm:pt>
    <dgm:pt modelId="{70E3C7DD-E9EB-4198-A1D9-118B30098587}" type="pres">
      <dgm:prSet presAssocID="{C135F0C6-2040-48D5-AD0E-0FD2A140BEAD}" presName="textRect" presStyleLbl="revTx" presStyleIdx="2" presStyleCnt="6" custScaleX="297657" custScaleY="140277" custLinFactX="100000" custLinFactNeighborX="109342" custLinFactNeighborY="-85626">
        <dgm:presLayoutVars>
          <dgm:chMax val="1"/>
          <dgm:chPref val="1"/>
        </dgm:presLayoutVars>
      </dgm:prSet>
      <dgm:spPr/>
    </dgm:pt>
    <dgm:pt modelId="{79AD6926-0185-4F4C-9385-7458E952A723}" type="pres">
      <dgm:prSet presAssocID="{981D92A0-F58D-46C5-8620-6EA776106639}" presName="sibTrans" presStyleCnt="0"/>
      <dgm:spPr/>
    </dgm:pt>
    <dgm:pt modelId="{1E67E4EB-A31A-4147-A5E4-4C1999C0B98E}" type="pres">
      <dgm:prSet presAssocID="{E228FAAC-F099-46FA-9133-32953FCE4DBA}" presName="compNode" presStyleCnt="0"/>
      <dgm:spPr/>
    </dgm:pt>
    <dgm:pt modelId="{6C11A783-0FB4-43D6-9429-5F50F76B1444}" type="pres">
      <dgm:prSet presAssocID="{E228FAAC-F099-46FA-9133-32953FCE4DBA}" presName="iconRect" presStyleLbl="node1" presStyleIdx="3" presStyleCnt="6" custLinFactX="-769230" custLinFactY="100000" custLinFactNeighborX="-800000" custLinFactNeighborY="1477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8F99F69-A178-4824-AE41-3C21F8EA2861}" type="pres">
      <dgm:prSet presAssocID="{E228FAAC-F099-46FA-9133-32953FCE4DBA}" presName="spaceRect" presStyleCnt="0"/>
      <dgm:spPr/>
    </dgm:pt>
    <dgm:pt modelId="{892CD2E4-AFB7-44F9-9C1D-232F2188360B}" type="pres">
      <dgm:prSet presAssocID="{E228FAAC-F099-46FA-9133-32953FCE4DBA}" presName="textRect" presStyleLbl="revTx" presStyleIdx="3" presStyleCnt="6" custScaleX="238520" custScaleY="196093" custLinFactX="-300000" custLinFactY="118252" custLinFactNeighborX="-395629" custLinFactNeighborY="200000">
        <dgm:presLayoutVars>
          <dgm:chMax val="1"/>
          <dgm:chPref val="1"/>
        </dgm:presLayoutVars>
      </dgm:prSet>
      <dgm:spPr/>
    </dgm:pt>
    <dgm:pt modelId="{D064A282-1ABF-4B63-9D4F-D2B868130CF1}" type="pres">
      <dgm:prSet presAssocID="{4FFC66C7-AF5C-4D61-90AE-D0485663BB4E}" presName="sibTrans" presStyleCnt="0"/>
      <dgm:spPr/>
    </dgm:pt>
    <dgm:pt modelId="{2F38A16C-A53F-47C7-96FD-D95210417A88}" type="pres">
      <dgm:prSet presAssocID="{01900BAF-24CF-4F32-B6E6-21FC2AC5800B}" presName="compNode" presStyleCnt="0"/>
      <dgm:spPr/>
    </dgm:pt>
    <dgm:pt modelId="{CBAA2793-E4C3-4C53-8FAC-4A17697BD3CC}" type="pres">
      <dgm:prSet presAssocID="{01900BAF-24CF-4F32-B6E6-21FC2AC5800B}" presName="iconRect" presStyleLbl="node1" presStyleIdx="4" presStyleCnt="6" custLinFactX="100000" custLinFactNeighborX="198453" custLinFactNeighborY="-9355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12BB3C1-92C3-4D2A-8F5F-0E85661498C2}" type="pres">
      <dgm:prSet presAssocID="{01900BAF-24CF-4F32-B6E6-21FC2AC5800B}" presName="spaceRect" presStyleCnt="0"/>
      <dgm:spPr/>
    </dgm:pt>
    <dgm:pt modelId="{6316C851-9EE2-44A9-BC21-4A69B4BF3BA1}" type="pres">
      <dgm:prSet presAssocID="{01900BAF-24CF-4F32-B6E6-21FC2AC5800B}" presName="textRect" presStyleLbl="revTx" presStyleIdx="4" presStyleCnt="6" custScaleX="198995" custScaleY="354229" custLinFactX="36662" custLinFactNeighborX="100000" custLinFactNeighborY="-1407">
        <dgm:presLayoutVars>
          <dgm:chMax val="1"/>
          <dgm:chPref val="1"/>
        </dgm:presLayoutVars>
      </dgm:prSet>
      <dgm:spPr/>
    </dgm:pt>
    <dgm:pt modelId="{463FC7D1-47B1-4265-828B-BF5A49640B87}" type="pres">
      <dgm:prSet presAssocID="{EE327289-E1DC-4DE7-8082-BDA1C25A45FE}" presName="sibTrans" presStyleCnt="0"/>
      <dgm:spPr/>
    </dgm:pt>
    <dgm:pt modelId="{314B14D8-F71A-43ED-B74A-559A10BC308D}" type="pres">
      <dgm:prSet presAssocID="{E3CE4679-C645-4A96-871B-852988136D78}" presName="compNode" presStyleCnt="0"/>
      <dgm:spPr/>
    </dgm:pt>
    <dgm:pt modelId="{57672A02-A210-4247-8C15-DD8B0609DF85}" type="pres">
      <dgm:prSet presAssocID="{E3CE4679-C645-4A96-871B-852988136D78}" presName="iconRect" presStyleLbl="node1" presStyleIdx="5" presStyleCnt="6" custLinFactX="213426" custLinFactY="-20424" custLinFactNeighborX="300000" custLinFactNeighborY="-10000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CFD0B41-A676-44F0-B53B-78A4B27BC63E}" type="pres">
      <dgm:prSet presAssocID="{E3CE4679-C645-4A96-871B-852988136D78}" presName="spaceRect" presStyleCnt="0"/>
      <dgm:spPr/>
    </dgm:pt>
    <dgm:pt modelId="{3BB7DBB5-D700-4961-A0C2-25E26398B85D}" type="pres">
      <dgm:prSet presAssocID="{E3CE4679-C645-4A96-871B-852988136D78}" presName="textRect" presStyleLbl="revTx" presStyleIdx="5" presStyleCnt="6" custScaleX="233195" custScaleY="403657" custLinFactX="100000" custLinFactNeighborX="134625" custLinFactNeighborY="11523">
        <dgm:presLayoutVars>
          <dgm:chMax val="1"/>
          <dgm:chPref val="1"/>
        </dgm:presLayoutVars>
      </dgm:prSet>
      <dgm:spPr/>
    </dgm:pt>
  </dgm:ptLst>
  <dgm:cxnLst>
    <dgm:cxn modelId="{5C5A8107-F107-436B-B057-DC360D682714}" srcId="{3E058D4E-DF0A-40F9-A249-5998EBE346C2}" destId="{C135F0C6-2040-48D5-AD0E-0FD2A140BEAD}" srcOrd="2" destOrd="0" parTransId="{E824B864-5118-4A8A-8C4E-925AAACF5139}" sibTransId="{981D92A0-F58D-46C5-8620-6EA776106639}"/>
    <dgm:cxn modelId="{78F4EE0C-76E7-4500-AEDB-F10CEC3068D9}" srcId="{3E058D4E-DF0A-40F9-A249-5998EBE346C2}" destId="{8B276331-F61D-427E-B45F-CEE42789210B}" srcOrd="0" destOrd="0" parTransId="{81A9AC35-6B3B-4412-B30F-DFFC66E30C2A}" sibTransId="{4AE53680-83F0-43B2-BD40-E38873998548}"/>
    <dgm:cxn modelId="{C5BC585F-86B3-40F6-A511-8F2AAB69CAE5}" type="presOf" srcId="{24CCFA57-8944-41AF-80AB-74B52A9CA0B3}" destId="{734935DF-0BF4-4160-BCC9-CF79EF68F3CA}" srcOrd="0" destOrd="0" presId="urn:microsoft.com/office/officeart/2018/2/layout/IconLabelList"/>
    <dgm:cxn modelId="{3A5BEC48-467F-4112-A8AA-E33C02456C70}" type="presOf" srcId="{E3CE4679-C645-4A96-871B-852988136D78}" destId="{3BB7DBB5-D700-4961-A0C2-25E26398B85D}" srcOrd="0" destOrd="0" presId="urn:microsoft.com/office/officeart/2018/2/layout/IconLabelList"/>
    <dgm:cxn modelId="{2EA8466F-4DE5-4715-8B8E-B6E69C84CE61}" srcId="{3E058D4E-DF0A-40F9-A249-5998EBE346C2}" destId="{24CCFA57-8944-41AF-80AB-74B52A9CA0B3}" srcOrd="1" destOrd="0" parTransId="{FCC8C302-978A-4455-8D01-6CC94A19945F}" sibTransId="{8519ABA7-0BF8-41A2-B0E3-035E603E09CA}"/>
    <dgm:cxn modelId="{FE388372-62D9-499E-8912-4908F0D1F12A}" srcId="{3E058D4E-DF0A-40F9-A249-5998EBE346C2}" destId="{E3CE4679-C645-4A96-871B-852988136D78}" srcOrd="5" destOrd="0" parTransId="{255173F3-D35B-4479-8D08-95338370861C}" sibTransId="{4F367BFA-93CB-4794-98D4-6583C2D559E2}"/>
    <dgm:cxn modelId="{362A6153-51AE-4249-8A16-9BC98DD0E875}" type="presOf" srcId="{3E058D4E-DF0A-40F9-A249-5998EBE346C2}" destId="{D2E04B66-FA73-45A0-8140-741F64958C4B}" srcOrd="0" destOrd="0" presId="urn:microsoft.com/office/officeart/2018/2/layout/IconLabelList"/>
    <dgm:cxn modelId="{984DC05A-7F4D-49BF-B9DD-5BEFAB811876}" srcId="{3E058D4E-DF0A-40F9-A249-5998EBE346C2}" destId="{E228FAAC-F099-46FA-9133-32953FCE4DBA}" srcOrd="3" destOrd="0" parTransId="{E4A054F6-04A0-41C5-A6E7-F35A1A12C7E9}" sibTransId="{4FFC66C7-AF5C-4D61-90AE-D0485663BB4E}"/>
    <dgm:cxn modelId="{D712EC8D-3952-4CF5-BA9C-77E3D40B3C61}" type="presOf" srcId="{C135F0C6-2040-48D5-AD0E-0FD2A140BEAD}" destId="{70E3C7DD-E9EB-4198-A1D9-118B30098587}" srcOrd="0" destOrd="0" presId="urn:microsoft.com/office/officeart/2018/2/layout/IconLabelList"/>
    <dgm:cxn modelId="{0121DDA0-8F13-412D-94BD-DEFA5FC79477}" srcId="{3E058D4E-DF0A-40F9-A249-5998EBE346C2}" destId="{01900BAF-24CF-4F32-B6E6-21FC2AC5800B}" srcOrd="4" destOrd="0" parTransId="{07F4D725-8C19-46F6-8471-CA0F8509E2CC}" sibTransId="{EE327289-E1DC-4DE7-8082-BDA1C25A45FE}"/>
    <dgm:cxn modelId="{91A953D3-65D1-4B47-8007-F4FCF0DD894A}" type="presOf" srcId="{01900BAF-24CF-4F32-B6E6-21FC2AC5800B}" destId="{6316C851-9EE2-44A9-BC21-4A69B4BF3BA1}" srcOrd="0" destOrd="0" presId="urn:microsoft.com/office/officeart/2018/2/layout/IconLabelList"/>
    <dgm:cxn modelId="{2E44E2DC-900C-43E1-A768-0315C10B37A2}" type="presOf" srcId="{E228FAAC-F099-46FA-9133-32953FCE4DBA}" destId="{892CD2E4-AFB7-44F9-9C1D-232F2188360B}" srcOrd="0" destOrd="0" presId="urn:microsoft.com/office/officeart/2018/2/layout/IconLabelList"/>
    <dgm:cxn modelId="{F164C9F8-ECD2-4576-9145-02891C6A3013}" type="presOf" srcId="{8B276331-F61D-427E-B45F-CEE42789210B}" destId="{F7886104-197E-44C6-BD28-13D104965FB5}" srcOrd="0" destOrd="0" presId="urn:microsoft.com/office/officeart/2018/2/layout/IconLabelList"/>
    <dgm:cxn modelId="{EAEFB078-4802-4B3B-AD9F-2EAC9637F7A9}" type="presParOf" srcId="{D2E04B66-FA73-45A0-8140-741F64958C4B}" destId="{097F50A9-35F4-4AF6-93AE-DA21455C313B}" srcOrd="0" destOrd="0" presId="urn:microsoft.com/office/officeart/2018/2/layout/IconLabelList"/>
    <dgm:cxn modelId="{4DAB069C-581F-4ECE-A3E2-09339FCA07BD}" type="presParOf" srcId="{097F50A9-35F4-4AF6-93AE-DA21455C313B}" destId="{6DA6D096-5C21-4AAB-9EFE-DBA295A524B8}" srcOrd="0" destOrd="0" presId="urn:microsoft.com/office/officeart/2018/2/layout/IconLabelList"/>
    <dgm:cxn modelId="{3A535D20-CC3A-494A-89F1-08348800BBD4}" type="presParOf" srcId="{097F50A9-35F4-4AF6-93AE-DA21455C313B}" destId="{F0801FFA-23DD-438B-A2F1-8E44842AEE09}" srcOrd="1" destOrd="0" presId="urn:microsoft.com/office/officeart/2018/2/layout/IconLabelList"/>
    <dgm:cxn modelId="{427F618A-0F47-49FA-AC32-3CBFDDFF4680}" type="presParOf" srcId="{097F50A9-35F4-4AF6-93AE-DA21455C313B}" destId="{F7886104-197E-44C6-BD28-13D104965FB5}" srcOrd="2" destOrd="0" presId="urn:microsoft.com/office/officeart/2018/2/layout/IconLabelList"/>
    <dgm:cxn modelId="{E3C03D13-D0DE-410A-88D0-183D4050AF73}" type="presParOf" srcId="{D2E04B66-FA73-45A0-8140-741F64958C4B}" destId="{88950700-BF8C-4D0E-A740-280B28846413}" srcOrd="1" destOrd="0" presId="urn:microsoft.com/office/officeart/2018/2/layout/IconLabelList"/>
    <dgm:cxn modelId="{9367A72A-6D30-45FD-8C82-2C16EEC87830}" type="presParOf" srcId="{D2E04B66-FA73-45A0-8140-741F64958C4B}" destId="{43810DBC-367E-400C-A0BA-19D99903FE5F}" srcOrd="2" destOrd="0" presId="urn:microsoft.com/office/officeart/2018/2/layout/IconLabelList"/>
    <dgm:cxn modelId="{0320C12F-020F-4E1A-8275-EEE32A6B8C18}" type="presParOf" srcId="{43810DBC-367E-400C-A0BA-19D99903FE5F}" destId="{E1930CBD-2B25-416C-8CF4-B3C5F800B07F}" srcOrd="0" destOrd="0" presId="urn:microsoft.com/office/officeart/2018/2/layout/IconLabelList"/>
    <dgm:cxn modelId="{7B16AC36-D990-412C-A7F3-B8AE69607F14}" type="presParOf" srcId="{43810DBC-367E-400C-A0BA-19D99903FE5F}" destId="{E4AC723E-53C6-4DE5-B7E0-9F9E2CCD87E6}" srcOrd="1" destOrd="0" presId="urn:microsoft.com/office/officeart/2018/2/layout/IconLabelList"/>
    <dgm:cxn modelId="{7B6546C3-FB6C-48CE-AAE9-0FD77B9869D0}" type="presParOf" srcId="{43810DBC-367E-400C-A0BA-19D99903FE5F}" destId="{734935DF-0BF4-4160-BCC9-CF79EF68F3CA}" srcOrd="2" destOrd="0" presId="urn:microsoft.com/office/officeart/2018/2/layout/IconLabelList"/>
    <dgm:cxn modelId="{31F8EA03-C05B-4182-B1DE-EB9F7658051D}" type="presParOf" srcId="{D2E04B66-FA73-45A0-8140-741F64958C4B}" destId="{45E733AE-35B9-40F3-BEED-1FEB35050F77}" srcOrd="3" destOrd="0" presId="urn:microsoft.com/office/officeart/2018/2/layout/IconLabelList"/>
    <dgm:cxn modelId="{C723E592-9CEF-47F0-90DB-377E2C82E5DE}" type="presParOf" srcId="{D2E04B66-FA73-45A0-8140-741F64958C4B}" destId="{E904EAA8-92C1-4A29-BE22-35C8E43A93F3}" srcOrd="4" destOrd="0" presId="urn:microsoft.com/office/officeart/2018/2/layout/IconLabelList"/>
    <dgm:cxn modelId="{8DC89FAE-8343-4E14-AF11-302FE759EAC4}" type="presParOf" srcId="{E904EAA8-92C1-4A29-BE22-35C8E43A93F3}" destId="{55E083C0-5E09-4C43-B8D8-A177281667DC}" srcOrd="0" destOrd="0" presId="urn:microsoft.com/office/officeart/2018/2/layout/IconLabelList"/>
    <dgm:cxn modelId="{8C1E8AFB-C97D-4565-8B21-2D8185D59C39}" type="presParOf" srcId="{E904EAA8-92C1-4A29-BE22-35C8E43A93F3}" destId="{FC2A5D6E-11E3-4275-9035-1D5612B6D198}" srcOrd="1" destOrd="0" presId="urn:microsoft.com/office/officeart/2018/2/layout/IconLabelList"/>
    <dgm:cxn modelId="{96155CD2-92C9-4F62-9929-3998998F9400}" type="presParOf" srcId="{E904EAA8-92C1-4A29-BE22-35C8E43A93F3}" destId="{70E3C7DD-E9EB-4198-A1D9-118B30098587}" srcOrd="2" destOrd="0" presId="urn:microsoft.com/office/officeart/2018/2/layout/IconLabelList"/>
    <dgm:cxn modelId="{CBEFB6A2-1B54-46FD-BBC0-433762114B95}" type="presParOf" srcId="{D2E04B66-FA73-45A0-8140-741F64958C4B}" destId="{79AD6926-0185-4F4C-9385-7458E952A723}" srcOrd="5" destOrd="0" presId="urn:microsoft.com/office/officeart/2018/2/layout/IconLabelList"/>
    <dgm:cxn modelId="{4790237F-C1F1-462A-9474-29101EFC9165}" type="presParOf" srcId="{D2E04B66-FA73-45A0-8140-741F64958C4B}" destId="{1E67E4EB-A31A-4147-A5E4-4C1999C0B98E}" srcOrd="6" destOrd="0" presId="urn:microsoft.com/office/officeart/2018/2/layout/IconLabelList"/>
    <dgm:cxn modelId="{D49176A5-8929-49C0-BBC4-CECF638520E9}" type="presParOf" srcId="{1E67E4EB-A31A-4147-A5E4-4C1999C0B98E}" destId="{6C11A783-0FB4-43D6-9429-5F50F76B1444}" srcOrd="0" destOrd="0" presId="urn:microsoft.com/office/officeart/2018/2/layout/IconLabelList"/>
    <dgm:cxn modelId="{8E446DAF-5697-4CE3-AECF-573D4631C57E}" type="presParOf" srcId="{1E67E4EB-A31A-4147-A5E4-4C1999C0B98E}" destId="{F8F99F69-A178-4824-AE41-3C21F8EA2861}" srcOrd="1" destOrd="0" presId="urn:microsoft.com/office/officeart/2018/2/layout/IconLabelList"/>
    <dgm:cxn modelId="{217908EC-5667-4AEF-B2BA-365B4456C4A0}" type="presParOf" srcId="{1E67E4EB-A31A-4147-A5E4-4C1999C0B98E}" destId="{892CD2E4-AFB7-44F9-9C1D-232F2188360B}" srcOrd="2" destOrd="0" presId="urn:microsoft.com/office/officeart/2018/2/layout/IconLabelList"/>
    <dgm:cxn modelId="{23E9A38F-BFF7-4D5E-994B-057AC3F3BA30}" type="presParOf" srcId="{D2E04B66-FA73-45A0-8140-741F64958C4B}" destId="{D064A282-1ABF-4B63-9D4F-D2B868130CF1}" srcOrd="7" destOrd="0" presId="urn:microsoft.com/office/officeart/2018/2/layout/IconLabelList"/>
    <dgm:cxn modelId="{F780C34F-D6E1-4444-ADA1-F0B240A72DE0}" type="presParOf" srcId="{D2E04B66-FA73-45A0-8140-741F64958C4B}" destId="{2F38A16C-A53F-47C7-96FD-D95210417A88}" srcOrd="8" destOrd="0" presId="urn:microsoft.com/office/officeart/2018/2/layout/IconLabelList"/>
    <dgm:cxn modelId="{F1DAEC43-8E6D-4FC4-AD8E-2863501BA86B}" type="presParOf" srcId="{2F38A16C-A53F-47C7-96FD-D95210417A88}" destId="{CBAA2793-E4C3-4C53-8FAC-4A17697BD3CC}" srcOrd="0" destOrd="0" presId="urn:microsoft.com/office/officeart/2018/2/layout/IconLabelList"/>
    <dgm:cxn modelId="{0570C4E0-816A-4631-AFD5-120DCBDB2943}" type="presParOf" srcId="{2F38A16C-A53F-47C7-96FD-D95210417A88}" destId="{712BB3C1-92C3-4D2A-8F5F-0E85661498C2}" srcOrd="1" destOrd="0" presId="urn:microsoft.com/office/officeart/2018/2/layout/IconLabelList"/>
    <dgm:cxn modelId="{BDCA0FC2-D95A-4666-98BE-7650977E93A3}" type="presParOf" srcId="{2F38A16C-A53F-47C7-96FD-D95210417A88}" destId="{6316C851-9EE2-44A9-BC21-4A69B4BF3BA1}" srcOrd="2" destOrd="0" presId="urn:microsoft.com/office/officeart/2018/2/layout/IconLabelList"/>
    <dgm:cxn modelId="{1ACA895E-A60F-4339-BE3C-B2349C3D1CFD}" type="presParOf" srcId="{D2E04B66-FA73-45A0-8140-741F64958C4B}" destId="{463FC7D1-47B1-4265-828B-BF5A49640B87}" srcOrd="9" destOrd="0" presId="urn:microsoft.com/office/officeart/2018/2/layout/IconLabelList"/>
    <dgm:cxn modelId="{5E40B008-2420-4E1A-876E-AFA0CB5A8A00}" type="presParOf" srcId="{D2E04B66-FA73-45A0-8140-741F64958C4B}" destId="{314B14D8-F71A-43ED-B74A-559A10BC308D}" srcOrd="10" destOrd="0" presId="urn:microsoft.com/office/officeart/2018/2/layout/IconLabelList"/>
    <dgm:cxn modelId="{0DAE2674-B29B-48D7-B33A-F21B9BB9C47D}" type="presParOf" srcId="{314B14D8-F71A-43ED-B74A-559A10BC308D}" destId="{57672A02-A210-4247-8C15-DD8B0609DF85}" srcOrd="0" destOrd="0" presId="urn:microsoft.com/office/officeart/2018/2/layout/IconLabelList"/>
    <dgm:cxn modelId="{18866533-346A-4DDB-845A-32EFD4AE9DCF}" type="presParOf" srcId="{314B14D8-F71A-43ED-B74A-559A10BC308D}" destId="{ACFD0B41-A676-44F0-B53B-78A4B27BC63E}" srcOrd="1" destOrd="0" presId="urn:microsoft.com/office/officeart/2018/2/layout/IconLabelList"/>
    <dgm:cxn modelId="{4ACC08FE-4919-45D7-979B-C9A2A2AF367B}" type="presParOf" srcId="{314B14D8-F71A-43ED-B74A-559A10BC308D}" destId="{3BB7DBB5-D700-4961-A0C2-25E26398B85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A9EE9-01DD-4D42-93C6-3AF1124E8186}">
      <dsp:nvSpPr>
        <dsp:cNvPr id="0" name=""/>
        <dsp:cNvSpPr/>
      </dsp:nvSpPr>
      <dsp:spPr>
        <a:xfrm>
          <a:off x="3173" y="163200"/>
          <a:ext cx="2517277" cy="1510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Dances (not prom) – decorating, organizing, clean up</a:t>
          </a:r>
        </a:p>
      </dsp:txBody>
      <dsp:txXfrm>
        <a:off x="3173" y="163200"/>
        <a:ext cx="2517277" cy="1510366"/>
      </dsp:txXfrm>
    </dsp:sp>
    <dsp:sp modelId="{F24C2B89-C533-44B8-8E27-DCF30FB0FE58}">
      <dsp:nvSpPr>
        <dsp:cNvPr id="0" name=""/>
        <dsp:cNvSpPr/>
      </dsp:nvSpPr>
      <dsp:spPr>
        <a:xfrm>
          <a:off x="2772178" y="163200"/>
          <a:ext cx="2517277" cy="1510366"/>
        </a:xfrm>
        <a:prstGeom prst="rect">
          <a:avLst/>
        </a:prstGeom>
        <a:solidFill>
          <a:schemeClr val="accent3">
            <a:hueOff val="126213"/>
            <a:satOff val="1651"/>
            <a:lumOff val="-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Spirit weeks</a:t>
          </a:r>
        </a:p>
      </dsp:txBody>
      <dsp:txXfrm>
        <a:off x="2772178" y="163200"/>
        <a:ext cx="2517277" cy="1510366"/>
      </dsp:txXfrm>
    </dsp:sp>
    <dsp:sp modelId="{13DC8253-7880-47F2-8F0E-D4A939E1D8A7}">
      <dsp:nvSpPr>
        <dsp:cNvPr id="0" name=""/>
        <dsp:cNvSpPr/>
      </dsp:nvSpPr>
      <dsp:spPr>
        <a:xfrm>
          <a:off x="5541184" y="163200"/>
          <a:ext cx="2517277" cy="1510366"/>
        </a:xfrm>
        <a:prstGeom prst="rect">
          <a:avLst/>
        </a:prstGeom>
        <a:solidFill>
          <a:schemeClr val="accent3">
            <a:hueOff val="252426"/>
            <a:satOff val="3301"/>
            <a:lumOff val="-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Assemblies</a:t>
          </a:r>
        </a:p>
      </dsp:txBody>
      <dsp:txXfrm>
        <a:off x="5541184" y="163200"/>
        <a:ext cx="2517277" cy="1510366"/>
      </dsp:txXfrm>
    </dsp:sp>
    <dsp:sp modelId="{63C53555-AF6C-441E-91EC-117ABE2F88F1}">
      <dsp:nvSpPr>
        <dsp:cNvPr id="0" name=""/>
        <dsp:cNvSpPr/>
      </dsp:nvSpPr>
      <dsp:spPr>
        <a:xfrm>
          <a:off x="8310190" y="163200"/>
          <a:ext cx="2517277" cy="1510366"/>
        </a:xfrm>
        <a:prstGeom prst="rect">
          <a:avLst/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Homecoming parade</a:t>
          </a:r>
        </a:p>
      </dsp:txBody>
      <dsp:txXfrm>
        <a:off x="8310190" y="163200"/>
        <a:ext cx="2517277" cy="1510366"/>
      </dsp:txXfrm>
    </dsp:sp>
    <dsp:sp modelId="{5304593C-07F8-4763-B178-85A5C5FAB8E1}">
      <dsp:nvSpPr>
        <dsp:cNvPr id="0" name=""/>
        <dsp:cNvSpPr/>
      </dsp:nvSpPr>
      <dsp:spPr>
        <a:xfrm>
          <a:off x="1387675" y="1925295"/>
          <a:ext cx="2517277" cy="1510366"/>
        </a:xfrm>
        <a:prstGeom prst="rect">
          <a:avLst/>
        </a:prstGeom>
        <a:solidFill>
          <a:schemeClr val="accent3">
            <a:hueOff val="504853"/>
            <a:satOff val="6602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Court</a:t>
          </a:r>
        </a:p>
      </dsp:txBody>
      <dsp:txXfrm>
        <a:off x="1387675" y="1925295"/>
        <a:ext cx="2517277" cy="1510366"/>
      </dsp:txXfrm>
    </dsp:sp>
    <dsp:sp modelId="{1DE7B129-1A69-43E9-9EEF-18E019C52CC9}">
      <dsp:nvSpPr>
        <dsp:cNvPr id="0" name=""/>
        <dsp:cNvSpPr/>
      </dsp:nvSpPr>
      <dsp:spPr>
        <a:xfrm>
          <a:off x="4156681" y="1925295"/>
          <a:ext cx="2517277" cy="1510366"/>
        </a:xfrm>
        <a:prstGeom prst="rect">
          <a:avLst/>
        </a:prstGeom>
        <a:solidFill>
          <a:schemeClr val="accent3">
            <a:hueOff val="631066"/>
            <a:satOff val="8253"/>
            <a:lumOff val="-1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Tournaments (dodgeball/volleyball)</a:t>
          </a:r>
        </a:p>
      </dsp:txBody>
      <dsp:txXfrm>
        <a:off x="4156681" y="1925295"/>
        <a:ext cx="2517277" cy="1510366"/>
      </dsp:txXfrm>
    </dsp:sp>
    <dsp:sp modelId="{52624138-3C95-4DF3-A3A3-E4991D883699}">
      <dsp:nvSpPr>
        <dsp:cNvPr id="0" name=""/>
        <dsp:cNvSpPr/>
      </dsp:nvSpPr>
      <dsp:spPr>
        <a:xfrm>
          <a:off x="6925687" y="1925295"/>
          <a:ext cx="2517277" cy="1510366"/>
        </a:xfrm>
        <a:prstGeom prst="rect">
          <a:avLst/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Class competitions </a:t>
          </a:r>
        </a:p>
      </dsp:txBody>
      <dsp:txXfrm>
        <a:off x="6925687" y="1925295"/>
        <a:ext cx="2517277" cy="1510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F637E-AFE0-4885-BC57-434C939AF246}">
      <dsp:nvSpPr>
        <dsp:cNvPr id="0" name=""/>
        <dsp:cNvSpPr/>
      </dsp:nvSpPr>
      <dsp:spPr>
        <a:xfrm>
          <a:off x="0" y="493742"/>
          <a:ext cx="6261100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Freshmen class officers – 4</a:t>
          </a:r>
        </a:p>
      </dsp:txBody>
      <dsp:txXfrm>
        <a:off x="33955" y="527697"/>
        <a:ext cx="6193190" cy="627655"/>
      </dsp:txXfrm>
    </dsp:sp>
    <dsp:sp modelId="{9353CD7D-B91E-427A-ACF4-9EE57C66EE96}">
      <dsp:nvSpPr>
        <dsp:cNvPr id="0" name=""/>
        <dsp:cNvSpPr/>
      </dsp:nvSpPr>
      <dsp:spPr>
        <a:xfrm>
          <a:off x="0" y="1272827"/>
          <a:ext cx="6261100" cy="695565"/>
        </a:xfrm>
        <a:prstGeom prst="roundRect">
          <a:avLst/>
        </a:prstGeom>
        <a:gradFill rotWithShape="0">
          <a:gsLst>
            <a:gs pos="0">
              <a:schemeClr val="accent2">
                <a:hueOff val="1273292"/>
                <a:satOff val="2160"/>
                <a:lumOff val="-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73292"/>
                <a:satOff val="2160"/>
                <a:lumOff val="-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73292"/>
                <a:satOff val="2160"/>
                <a:lumOff val="-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Sophomore class officers – 4</a:t>
          </a:r>
        </a:p>
      </dsp:txBody>
      <dsp:txXfrm>
        <a:off x="33955" y="1306782"/>
        <a:ext cx="6193190" cy="627655"/>
      </dsp:txXfrm>
    </dsp:sp>
    <dsp:sp modelId="{4C4A462A-BFF2-476E-88C3-93152C817112}">
      <dsp:nvSpPr>
        <dsp:cNvPr id="0" name=""/>
        <dsp:cNvSpPr/>
      </dsp:nvSpPr>
      <dsp:spPr>
        <a:xfrm>
          <a:off x="0" y="2051912"/>
          <a:ext cx="6261100" cy="695565"/>
        </a:xfrm>
        <a:prstGeom prst="roundRect">
          <a:avLst/>
        </a:prstGeom>
        <a:gradFill rotWithShape="0">
          <a:gsLst>
            <a:gs pos="0">
              <a:schemeClr val="accent2">
                <a:hueOff val="2546585"/>
                <a:satOff val="4320"/>
                <a:lumOff val="-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46585"/>
                <a:satOff val="4320"/>
                <a:lumOff val="-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46585"/>
                <a:satOff val="4320"/>
                <a:lumOff val="-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Junior class officers – 4</a:t>
          </a:r>
        </a:p>
      </dsp:txBody>
      <dsp:txXfrm>
        <a:off x="33955" y="2085867"/>
        <a:ext cx="6193190" cy="627655"/>
      </dsp:txXfrm>
    </dsp:sp>
    <dsp:sp modelId="{03556973-668A-4DC3-AA1E-05A9B2022658}">
      <dsp:nvSpPr>
        <dsp:cNvPr id="0" name=""/>
        <dsp:cNvSpPr/>
      </dsp:nvSpPr>
      <dsp:spPr>
        <a:xfrm>
          <a:off x="0" y="2830997"/>
          <a:ext cx="6261100" cy="695565"/>
        </a:xfrm>
        <a:prstGeom prst="roundRect">
          <a:avLst/>
        </a:prstGeom>
        <a:gradFill rotWithShape="0">
          <a:gsLst>
            <a:gs pos="0">
              <a:schemeClr val="accent2">
                <a:hueOff val="3819877"/>
                <a:satOff val="6480"/>
                <a:lumOff val="-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19877"/>
                <a:satOff val="6480"/>
                <a:lumOff val="-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19877"/>
                <a:satOff val="6480"/>
                <a:lumOff val="-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Senior class officers – 4</a:t>
          </a:r>
        </a:p>
      </dsp:txBody>
      <dsp:txXfrm>
        <a:off x="33955" y="2864952"/>
        <a:ext cx="6193190" cy="627655"/>
      </dsp:txXfrm>
    </dsp:sp>
    <dsp:sp modelId="{33C6905D-08D6-4E93-81F5-13556CE6C85C}">
      <dsp:nvSpPr>
        <dsp:cNvPr id="0" name=""/>
        <dsp:cNvSpPr/>
      </dsp:nvSpPr>
      <dsp:spPr>
        <a:xfrm>
          <a:off x="0" y="3610082"/>
          <a:ext cx="6261100" cy="695565"/>
        </a:xfrm>
        <a:prstGeom prst="roundRect">
          <a:avLst/>
        </a:prstGeom>
        <a:gradFill rotWithShape="0">
          <a:gsLst>
            <a:gs pos="0">
              <a:schemeClr val="accent2">
                <a:hueOff val="5093169"/>
                <a:satOff val="8640"/>
                <a:lumOff val="-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93169"/>
                <a:satOff val="8640"/>
                <a:lumOff val="-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93169"/>
                <a:satOff val="8640"/>
                <a:lumOff val="-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SAC officers – 4 (can only be seniors)</a:t>
          </a:r>
        </a:p>
      </dsp:txBody>
      <dsp:txXfrm>
        <a:off x="33955" y="3644037"/>
        <a:ext cx="6193190" cy="627655"/>
      </dsp:txXfrm>
    </dsp:sp>
    <dsp:sp modelId="{F477DC2F-AFE3-41D0-B1E5-819FD62539E6}">
      <dsp:nvSpPr>
        <dsp:cNvPr id="0" name=""/>
        <dsp:cNvSpPr/>
      </dsp:nvSpPr>
      <dsp:spPr>
        <a:xfrm>
          <a:off x="0" y="4389167"/>
          <a:ext cx="6261100" cy="695565"/>
        </a:xfrm>
        <a:prstGeom prst="round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SAC JR officers – 4 (can only be juniors) </a:t>
          </a:r>
        </a:p>
      </dsp:txBody>
      <dsp:txXfrm>
        <a:off x="33955" y="4423122"/>
        <a:ext cx="619319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6D096-5C21-4AAB-9EFE-DBA295A524B8}">
      <dsp:nvSpPr>
        <dsp:cNvPr id="0" name=""/>
        <dsp:cNvSpPr/>
      </dsp:nvSpPr>
      <dsp:spPr>
        <a:xfrm>
          <a:off x="1129642" y="0"/>
          <a:ext cx="464326" cy="464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86104-197E-44C6-BD28-13D104965FB5}">
      <dsp:nvSpPr>
        <dsp:cNvPr id="0" name=""/>
        <dsp:cNvSpPr/>
      </dsp:nvSpPr>
      <dsp:spPr>
        <a:xfrm>
          <a:off x="574853" y="548761"/>
          <a:ext cx="1586251" cy="67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1) Planning and Preparing for SAC events </a:t>
          </a:r>
        </a:p>
      </dsp:txBody>
      <dsp:txXfrm>
        <a:off x="574853" y="548761"/>
        <a:ext cx="1586251" cy="675168"/>
      </dsp:txXfrm>
    </dsp:sp>
    <dsp:sp modelId="{E1930CBD-2B25-416C-8CF4-B3C5F800B07F}">
      <dsp:nvSpPr>
        <dsp:cNvPr id="0" name=""/>
        <dsp:cNvSpPr/>
      </dsp:nvSpPr>
      <dsp:spPr>
        <a:xfrm>
          <a:off x="4540762" y="944"/>
          <a:ext cx="427121" cy="464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935DF-0BF4-4160-BCC9-CF79EF68F3CA}">
      <dsp:nvSpPr>
        <dsp:cNvPr id="0" name=""/>
        <dsp:cNvSpPr/>
      </dsp:nvSpPr>
      <dsp:spPr>
        <a:xfrm>
          <a:off x="3918373" y="438541"/>
          <a:ext cx="1646273" cy="1049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2) Decorate for and clean up after SAC events</a:t>
          </a:r>
        </a:p>
      </dsp:txBody>
      <dsp:txXfrm>
        <a:off x="3918373" y="438541"/>
        <a:ext cx="1646273" cy="1049674"/>
      </dsp:txXfrm>
    </dsp:sp>
    <dsp:sp modelId="{55E083C0-5E09-4C43-B8D8-A177281667DC}">
      <dsp:nvSpPr>
        <dsp:cNvPr id="0" name=""/>
        <dsp:cNvSpPr/>
      </dsp:nvSpPr>
      <dsp:spPr>
        <a:xfrm>
          <a:off x="7496140" y="0"/>
          <a:ext cx="464326" cy="464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3C7DD-E9EB-4198-A1D9-118B30098587}">
      <dsp:nvSpPr>
        <dsp:cNvPr id="0" name=""/>
        <dsp:cNvSpPr/>
      </dsp:nvSpPr>
      <dsp:spPr>
        <a:xfrm>
          <a:off x="6358180" y="622433"/>
          <a:ext cx="3071331" cy="67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3) PARTICIPATING IN ALL SAC EVENTS!*</a:t>
          </a:r>
        </a:p>
      </dsp:txBody>
      <dsp:txXfrm>
        <a:off x="6358180" y="622433"/>
        <a:ext cx="3071331" cy="675269"/>
      </dsp:txXfrm>
    </dsp:sp>
    <dsp:sp modelId="{6C11A783-0FB4-43D6-9429-5F50F76B1444}">
      <dsp:nvSpPr>
        <dsp:cNvPr id="0" name=""/>
        <dsp:cNvSpPr/>
      </dsp:nvSpPr>
      <dsp:spPr>
        <a:xfrm>
          <a:off x="1162076" y="1523326"/>
          <a:ext cx="464326" cy="464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CD2E4-AFB7-44F9-9C1D-232F2188360B}">
      <dsp:nvSpPr>
        <dsp:cNvPr id="0" name=""/>
        <dsp:cNvSpPr/>
      </dsp:nvSpPr>
      <dsp:spPr>
        <a:xfrm>
          <a:off x="272267" y="2365115"/>
          <a:ext cx="2461135" cy="94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4) Get feedback/ideas from your classmates </a:t>
          </a:r>
        </a:p>
      </dsp:txBody>
      <dsp:txXfrm>
        <a:off x="272267" y="2365115"/>
        <a:ext cx="2461135" cy="943957"/>
      </dsp:txXfrm>
    </dsp:sp>
    <dsp:sp modelId="{CBAA2793-E4C3-4C53-8FAC-4A17697BD3CC}">
      <dsp:nvSpPr>
        <dsp:cNvPr id="0" name=""/>
        <dsp:cNvSpPr/>
      </dsp:nvSpPr>
      <dsp:spPr>
        <a:xfrm>
          <a:off x="5118051" y="1706376"/>
          <a:ext cx="464326" cy="4643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6C851-9EE2-44A9-BC21-4A69B4BF3BA1}">
      <dsp:nvSpPr>
        <dsp:cNvPr id="0" name=""/>
        <dsp:cNvSpPr/>
      </dsp:nvSpPr>
      <dsp:spPr>
        <a:xfrm>
          <a:off x="4347896" y="2213299"/>
          <a:ext cx="2053301" cy="170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5) Attend SAC meetings (official meetings once a week)</a:t>
          </a:r>
        </a:p>
      </dsp:txBody>
      <dsp:txXfrm>
        <a:off x="4347896" y="2213299"/>
        <a:ext cx="2053301" cy="1705197"/>
      </dsp:txXfrm>
    </dsp:sp>
    <dsp:sp modelId="{57672A02-A210-4247-8C15-DD8B0609DF85}">
      <dsp:nvSpPr>
        <dsp:cNvPr id="0" name=""/>
        <dsp:cNvSpPr/>
      </dsp:nvSpPr>
      <dsp:spPr>
        <a:xfrm>
          <a:off x="8526544" y="1541955"/>
          <a:ext cx="464326" cy="4643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7DBB5-D700-4961-A0C2-25E26398B85D}">
      <dsp:nvSpPr>
        <dsp:cNvPr id="0" name=""/>
        <dsp:cNvSpPr/>
      </dsp:nvSpPr>
      <dsp:spPr>
        <a:xfrm>
          <a:off x="7592586" y="2116921"/>
          <a:ext cx="2406189" cy="194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*if it is a paid event and you or any other students cannot afford to participate but wants to attend, they should see Mrs. Straub. </a:t>
          </a:r>
        </a:p>
      </dsp:txBody>
      <dsp:txXfrm>
        <a:off x="7592586" y="2116921"/>
        <a:ext cx="2406189" cy="194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1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9007-F7AF-430B-B5A4-A9834241967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668E-53BB-47FF-A6B6-30077DE0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humanities.com/2016/0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45223113145594440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cocodrilo-animales-silvestre-145603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489132" TargetMode="Externa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daytondailynews.com/news/news/school-graduation-requirements-to-change/ngD3Q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eofwu.com/2017/11/your-future-prom-dress-prom2k18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liceofsmithlife.blogspot.com/2011/01/scoring-points-with-basketball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sliceofsmithlife.blogspot.com/2011/01/scoring-points-with-basketball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F3EA-F795-4EFB-8184-22ACE039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2CBE-E22E-4A1A-A267-2774FDC2F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99" y="2263438"/>
            <a:ext cx="4572267" cy="412672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SAC is a group that elevates school spirit here at Allegany-Limestone. </a:t>
            </a:r>
          </a:p>
          <a:p>
            <a:endParaRPr lang="en-US" sz="2400" dirty="0"/>
          </a:p>
          <a:p>
            <a:r>
              <a:rPr lang="en-US" sz="2400" dirty="0"/>
              <a:t>Each individual class has a President, Vice President, Secretary, and Treasurer. </a:t>
            </a:r>
          </a:p>
          <a:p>
            <a:endParaRPr lang="en-US" sz="2400" dirty="0"/>
          </a:p>
          <a:p>
            <a:r>
              <a:rPr lang="en-US" sz="2400" dirty="0"/>
              <a:t>SAC then has its own President, Vice President, Secretary, and Treasurer who are all seniors. These seniors will mentor their junior counterparts, so there is a smooth transition from year to year.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8DE860-5C10-4B1F-A853-C83DDACCC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6090" y="2263438"/>
            <a:ext cx="6303134" cy="230064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C92FA-1D36-4B82-A2C7-53476851EB4B}"/>
              </a:ext>
            </a:extLst>
          </p:cNvPr>
          <p:cNvSpPr txBox="1"/>
          <p:nvPr/>
        </p:nvSpPr>
        <p:spPr>
          <a:xfrm>
            <a:off x="8908301" y="4364026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artinhumanities.com/2016/0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1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501B8-486B-4FE8-A3BF-F2ACE8D6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91" y="209437"/>
            <a:ext cx="3786621" cy="6072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am excited for you to join the SAC team!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are interested, please: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Turn in your pre-election form to </a:t>
            </a:r>
            <a:r>
              <a:rPr lang="en-US" sz="2800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Mr. Ahl or Mrs. </a:t>
            </a:r>
            <a:r>
              <a:rPr lang="en-US" sz="2800" i="1" u="sng" dirty="0">
                <a:solidFill>
                  <a:srgbClr val="FFFFFF"/>
                </a:solidFill>
              </a:rPr>
              <a:t>Straub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b="1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BEFORE 3pm on </a:t>
            </a:r>
            <a:r>
              <a:rPr lang="en-US" sz="2800" b="1" i="1" u="sng" dirty="0">
                <a:solidFill>
                  <a:srgbClr val="FFFFFF"/>
                </a:solidFill>
              </a:rPr>
              <a:t>Friday, </a:t>
            </a:r>
            <a:r>
              <a:rPr lang="en-US" sz="2800" b="1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May 17</a:t>
            </a:r>
            <a:r>
              <a:rPr lang="en-US" sz="2800" b="1" i="1" u="sng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800" b="1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1600" b="1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i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51B20DE-DFCD-40DE-8305-929CAFDB8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2" r="4013"/>
          <a:stretch/>
        </p:blipFill>
        <p:spPr>
          <a:xfrm>
            <a:off x="5561052" y="478712"/>
            <a:ext cx="518041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8DD5-904F-4390-9360-B6A024EC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7C27AF-93E1-4C35-B5CA-87DD5FEEF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91080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01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9FFF-1786-4697-A4F4-CF176416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Breakdown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B067CE-E699-4AFE-A97D-8047CFB3D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4229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91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6B0B3-17EE-4D9C-BD4C-175F5882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What are the roles of the entire group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16758-AA44-4A73-88FF-82FED65E5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313065"/>
              </p:ext>
            </p:extLst>
          </p:nvPr>
        </p:nvGraphicFramePr>
        <p:xfrm>
          <a:off x="838200" y="20986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09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4E14-7072-407D-942C-165688E2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982495"/>
            <a:ext cx="4724213" cy="1739358"/>
          </a:xfrm>
        </p:spPr>
        <p:txBody>
          <a:bodyPr>
            <a:normAutofit fontScale="90000"/>
          </a:bodyPr>
          <a:lstStyle/>
          <a:p>
            <a:r>
              <a:rPr lang="en-US" dirty="0"/>
              <a:t>SAC Executive officers/ officers in training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462B-4386-4999-AC1F-7FFA94E8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1"/>
            <a:ext cx="5517435" cy="3616367"/>
          </a:xfrm>
        </p:spPr>
        <p:txBody>
          <a:bodyPr anchor="t">
            <a:normAutofit lnSpcReduction="10000"/>
          </a:bodyPr>
          <a:lstStyle/>
          <a:p>
            <a:r>
              <a:rPr lang="en-US" sz="1800" dirty="0"/>
              <a:t>President and VP – help plan agendas, research, and have ideas.</a:t>
            </a:r>
          </a:p>
          <a:p>
            <a:r>
              <a:rPr lang="en-US" sz="1800" dirty="0"/>
              <a:t>Secretary – take meeting minutes and send them promptly.</a:t>
            </a:r>
          </a:p>
          <a:p>
            <a:r>
              <a:rPr lang="en-US" sz="1800" dirty="0"/>
              <a:t>Treasurer – count/sign for money POs and monthly ledgers. </a:t>
            </a:r>
          </a:p>
          <a:p>
            <a:r>
              <a:rPr lang="en-US" sz="1800" dirty="0"/>
              <a:t>Officers must be involved in Prom Planning committee and help decorate their hallways.</a:t>
            </a:r>
          </a:p>
          <a:p>
            <a:r>
              <a:rPr lang="en-US" sz="1800" dirty="0"/>
              <a:t>Plan and execute both assemblies,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organizing extra events (bonfire, dodgeball, volleyball), and 4 of you (2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jrs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and 2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srs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) must sit in on Homecoming organization team and the other 4 (2jrs and 2 </a:t>
            </a:r>
            <a:r>
              <a:rPr lang="en-US" sz="1800" b="0" i="0" dirty="0" err="1">
                <a:effectLst/>
                <a:latin typeface="Calibri" panose="020F0502020204030204" pitchFamily="34" charset="0"/>
              </a:rPr>
              <a:t>srs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) must sit on the Winter Weekend organization team </a:t>
            </a:r>
            <a:r>
              <a:rPr lang="en-US" sz="1800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E30C69C-4C0B-4330-AA61-D23D01543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467" b="199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rock, stone&#10;&#10;Description automatically generated">
            <a:extLst>
              <a:ext uri="{FF2B5EF4-FFF2-40B4-BE49-F238E27FC236}">
                <a16:creationId xmlns:a16="http://schemas.microsoft.com/office/drawing/2014/main" id="{E187961D-16B3-4A44-8CF5-F2F6FFBBB7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" b="479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2863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4D81-F044-469C-A1BB-8B0E29FC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Class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E1E8-B000-44DC-995A-0132B9BE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Football concessions stand - help your advisors to work the concession stand for the home games or help them find students who will work the games (2-3 students per game)</a:t>
            </a:r>
          </a:p>
          <a:p>
            <a:r>
              <a:rPr lang="en-US" dirty="0"/>
              <a:t>Work with Mrs. Straub to organize </a:t>
            </a:r>
            <a:r>
              <a:rPr lang="en-US" b="1" dirty="0"/>
              <a:t>Homecoming dance and parade</a:t>
            </a:r>
            <a:r>
              <a:rPr lang="en-US" dirty="0"/>
              <a:t>. </a:t>
            </a:r>
            <a:r>
              <a:rPr lang="en-US" sz="2800" dirty="0"/>
              <a:t>The theme and spirit days would be approved by everyone, but you are responsible for advertising, ticket sales, ordering decorations, and going with us to shop for food, door prizes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  <a:endParaRPr lang="en-US" dirty="0"/>
          </a:p>
          <a:p>
            <a:r>
              <a:rPr lang="en-US" dirty="0"/>
              <a:t>Consult on prom committee </a:t>
            </a:r>
          </a:p>
          <a:p>
            <a:r>
              <a:rPr lang="en-US" dirty="0"/>
              <a:t>Help plan the senior trip</a:t>
            </a:r>
          </a:p>
          <a:p>
            <a:r>
              <a:rPr lang="en-US" dirty="0"/>
              <a:t>Help with hallway decorating </a:t>
            </a:r>
          </a:p>
        </p:txBody>
      </p:sp>
      <p:pic>
        <p:nvPicPr>
          <p:cNvPr id="5" name="Picture 4" descr="A person flying through the air&#10;&#10;Description automatically generated">
            <a:extLst>
              <a:ext uri="{FF2B5EF4-FFF2-40B4-BE49-F238E27FC236}">
                <a16:creationId xmlns:a16="http://schemas.microsoft.com/office/drawing/2014/main" id="{0100295C-3415-4752-AEC1-00D0677D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0971" y="5056932"/>
            <a:ext cx="3681029" cy="18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C7B3-1A41-486D-BD79-69546B6D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class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F369-4694-467B-8CDA-9BC57D25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 concessions stand - help your advisors to work the concession stand for the home games or help them find students who will work the games (2-3 students per game)</a:t>
            </a:r>
          </a:p>
          <a:p>
            <a:r>
              <a:rPr lang="en-US" dirty="0"/>
              <a:t>Lead the Prom Committee (ticket sales, decorating/ordering decorations, choosing a theme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r>
              <a:rPr lang="en-US" dirty="0"/>
              <a:t>Help decorate hallway</a:t>
            </a:r>
          </a:p>
        </p:txBody>
      </p:sp>
      <p:pic>
        <p:nvPicPr>
          <p:cNvPr id="5" name="Picture 4" descr="A screen shot of a computer monitor&#10;&#10;Description automatically generated">
            <a:extLst>
              <a:ext uri="{FF2B5EF4-FFF2-40B4-BE49-F238E27FC236}">
                <a16:creationId xmlns:a16="http://schemas.microsoft.com/office/drawing/2014/main" id="{C2564933-4820-469C-81A3-F34FF805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1373" y="3935262"/>
            <a:ext cx="3643079" cy="26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7BC8-89E6-493C-8607-9CC41376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Sophomore class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7791-806F-4827-BD4A-D40574F2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09" y="2336873"/>
            <a:ext cx="5788212" cy="4319392"/>
          </a:xfrm>
        </p:spPr>
        <p:txBody>
          <a:bodyPr>
            <a:normAutofit/>
          </a:bodyPr>
          <a:lstStyle/>
          <a:p>
            <a:r>
              <a:rPr lang="en-US" sz="2400" dirty="0"/>
              <a:t>Basketball concessions – help your advisors to work the concession stand for the home games or help them find students who will work the games (2-3 students per game)</a:t>
            </a:r>
          </a:p>
          <a:p>
            <a:r>
              <a:rPr lang="en-US" sz="2400" dirty="0"/>
              <a:t>Help with hallway decorating </a:t>
            </a:r>
          </a:p>
          <a:p>
            <a:r>
              <a:rPr lang="en-US" sz="2400" dirty="0"/>
              <a:t>Work with Mrs. Straub to organize </a:t>
            </a:r>
            <a:r>
              <a:rPr lang="en-US" sz="2400" b="1" dirty="0"/>
              <a:t>Winter Weekend</a:t>
            </a:r>
            <a:r>
              <a:rPr lang="en-US" sz="2400" dirty="0"/>
              <a:t>. (The theme would be approved by everyone, but you are responsible for advertising, ticket sales, ordering decorations, and going with us to shop for food, door prizes etc.)</a:t>
            </a:r>
          </a:p>
        </p:txBody>
      </p:sp>
      <p:pic>
        <p:nvPicPr>
          <p:cNvPr id="5" name="Picture 4" descr="A picture containing game, sport, basketball, orange&#10;&#10;Description automatically generated">
            <a:extLst>
              <a:ext uri="{FF2B5EF4-FFF2-40B4-BE49-F238E27FC236}">
                <a16:creationId xmlns:a16="http://schemas.microsoft.com/office/drawing/2014/main" id="{BCFF80F4-68DF-430A-90FA-27E7DAA99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45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BDA5B-4D03-4095-A94B-86498CA07050}"/>
              </a:ext>
            </a:extLst>
          </p:cNvPr>
          <p:cNvSpPr txBox="1"/>
          <p:nvPr/>
        </p:nvSpPr>
        <p:spPr>
          <a:xfrm>
            <a:off x="9501870" y="665626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sliceofsmithlife.blogspot.com/2011/01/scoring-points-with-basketbal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9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7BC8-89E6-493C-8607-9CC41376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Freshmen class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7791-806F-4827-BD4A-D40574F2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2400" dirty="0"/>
              <a:t>Basketball concessions – help your advisors to work the concession stand for the home games or help them find students who will work the games (2-3 students per game)</a:t>
            </a:r>
          </a:p>
          <a:p>
            <a:r>
              <a:rPr lang="en-US" sz="2400" dirty="0"/>
              <a:t>Help with hallway decorating </a:t>
            </a:r>
          </a:p>
          <a:p>
            <a:r>
              <a:rPr lang="en-US" sz="2400" dirty="0"/>
              <a:t>Work with Mrs. Straub to add to the Arts Fest experience. (May)</a:t>
            </a:r>
          </a:p>
        </p:txBody>
      </p:sp>
      <p:pic>
        <p:nvPicPr>
          <p:cNvPr id="5" name="Picture 4" descr="A picture containing game, sport, basketball, orange&#10;&#10;Description automatically generated">
            <a:extLst>
              <a:ext uri="{FF2B5EF4-FFF2-40B4-BE49-F238E27FC236}">
                <a16:creationId xmlns:a16="http://schemas.microsoft.com/office/drawing/2014/main" id="{BCFF80F4-68DF-430A-90FA-27E7DAA99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45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BDA5B-4D03-4095-A94B-86498CA07050}"/>
              </a:ext>
            </a:extLst>
          </p:cNvPr>
          <p:cNvSpPr txBox="1"/>
          <p:nvPr/>
        </p:nvSpPr>
        <p:spPr>
          <a:xfrm>
            <a:off x="9501870" y="665626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sliceofsmithlife.blogspot.com/2011/01/scoring-points-with-basketbal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699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Who are we?</vt:lpstr>
      <vt:lpstr>What do we do? </vt:lpstr>
      <vt:lpstr>Breakdown</vt:lpstr>
      <vt:lpstr>What are the roles of the entire group</vt:lpstr>
      <vt:lpstr>SAC Executive officers/ officers in training  </vt:lpstr>
      <vt:lpstr>Senior Class officers </vt:lpstr>
      <vt:lpstr>Junior class officers </vt:lpstr>
      <vt:lpstr>Sophomore class officers </vt:lpstr>
      <vt:lpstr>Freshmen class officers </vt:lpstr>
      <vt:lpstr>I am excited for you to join the SAC team!   If you are interested, please:  Turn in your pre-election form to Mr. Ahl or Mrs. Straub BEFORE 3pm on Friday, May 17th.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</dc:title>
  <dc:creator>Ahl, Stephan</dc:creator>
  <cp:lastModifiedBy>Straub, Denise</cp:lastModifiedBy>
  <cp:revision>14</cp:revision>
  <dcterms:created xsi:type="dcterms:W3CDTF">2020-09-11T18:18:23Z</dcterms:created>
  <dcterms:modified xsi:type="dcterms:W3CDTF">2024-05-13T13:03:31Z</dcterms:modified>
</cp:coreProperties>
</file>